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44" Type="http://schemas.openxmlformats.org/officeDocument/2006/relationships/slide" Target="slides/slide40.xml"/><Relationship Id="rId21" Type="http://schemas.openxmlformats.org/officeDocument/2006/relationships/slide" Target="slides/slide17.xml"/><Relationship Id="rId43" Type="http://schemas.openxmlformats.org/officeDocument/2006/relationships/slide" Target="slides/slide39.xml"/><Relationship Id="rId24" Type="http://schemas.openxmlformats.org/officeDocument/2006/relationships/slide" Target="slides/slide20.xml"/><Relationship Id="rId46" Type="http://schemas.openxmlformats.org/officeDocument/2006/relationships/slide" Target="slides/slide42.xml"/><Relationship Id="rId23" Type="http://schemas.openxmlformats.org/officeDocument/2006/relationships/slide" Target="slides/slide19.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47" Type="http://schemas.openxmlformats.org/officeDocument/2006/relationships/slide" Target="slides/slide43.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 name="Shape 17"/>
        <p:cNvGrpSpPr/>
        <p:nvPr/>
      </p:nvGrpSpPr>
      <p:grpSpPr>
        <a:xfrm>
          <a:off x="0" y="0"/>
          <a:ext cx="0" cy="0"/>
          <a:chOff x="0" y="0"/>
          <a:chExt cx="0" cy="0"/>
        </a:xfrm>
      </p:grpSpPr>
      <p:sp>
        <p:nvSpPr>
          <p:cNvPr id="18" name="Google Shape;18;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1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1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2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 name="Shape 22"/>
        <p:cNvGrpSpPr/>
        <p:nvPr/>
      </p:nvGrpSpPr>
      <p:grpSpPr>
        <a:xfrm>
          <a:off x="0" y="0"/>
          <a:ext cx="0" cy="0"/>
          <a:chOff x="0" y="0"/>
          <a:chExt cx="0" cy="0"/>
        </a:xfrm>
      </p:grpSpPr>
      <p:sp>
        <p:nvSpPr>
          <p:cNvPr id="23" name="Google Shape;23;p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2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2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2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2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2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2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2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3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3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3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3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3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3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3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3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3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3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4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4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p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4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4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4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4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1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11" name="Shape 11"/>
        <p:cNvGrpSpPr/>
        <p:nvPr/>
      </p:nvGrpSpPr>
      <p:grpSpPr>
        <a:xfrm>
          <a:off x="0" y="0"/>
          <a:ext cx="0" cy="0"/>
          <a:chOff x="0" y="0"/>
          <a:chExt cx="0" cy="0"/>
        </a:xfrm>
      </p:grpSpPr>
      <p:sp>
        <p:nvSpPr>
          <p:cNvPr id="12" name="Google Shape;12;p2"/>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Char char="●"/>
              <a:defRPr sz="4400">
                <a:solidFill>
                  <a:schemeClr val="dk2"/>
                </a:solidFill>
                <a:latin typeface="Arial"/>
                <a:ea typeface="Arial"/>
                <a:cs typeface="Arial"/>
                <a:sym typeface="Arial"/>
              </a:defRPr>
            </a:lvl1pPr>
            <a:lvl2pPr lvl="1" rtl="0" algn="ctr">
              <a:lnSpc>
                <a:spcPct val="100000"/>
              </a:lnSpc>
              <a:spcBef>
                <a:spcPts val="0"/>
              </a:spcBef>
              <a:spcAft>
                <a:spcPts val="0"/>
              </a:spcAft>
              <a:buSzPts val="1400"/>
              <a:buChar char="○"/>
              <a:defRPr sz="4400">
                <a:solidFill>
                  <a:schemeClr val="dk2"/>
                </a:solidFill>
                <a:latin typeface="Arial"/>
                <a:ea typeface="Arial"/>
                <a:cs typeface="Arial"/>
                <a:sym typeface="Arial"/>
              </a:defRPr>
            </a:lvl2pPr>
            <a:lvl3pPr lvl="2" rtl="0" algn="ctr">
              <a:lnSpc>
                <a:spcPct val="100000"/>
              </a:lnSpc>
              <a:spcBef>
                <a:spcPts val="0"/>
              </a:spcBef>
              <a:spcAft>
                <a:spcPts val="0"/>
              </a:spcAft>
              <a:buSzPts val="1400"/>
              <a:buChar char="■"/>
              <a:defRPr sz="4400">
                <a:solidFill>
                  <a:schemeClr val="dk2"/>
                </a:solidFill>
                <a:latin typeface="Arial"/>
                <a:ea typeface="Arial"/>
                <a:cs typeface="Arial"/>
                <a:sym typeface="Arial"/>
              </a:defRPr>
            </a:lvl3pPr>
            <a:lvl4pPr lvl="3" rtl="0" algn="ctr">
              <a:lnSpc>
                <a:spcPct val="100000"/>
              </a:lnSpc>
              <a:spcBef>
                <a:spcPts val="0"/>
              </a:spcBef>
              <a:spcAft>
                <a:spcPts val="0"/>
              </a:spcAft>
              <a:buSzPts val="1400"/>
              <a:buChar char="●"/>
              <a:defRPr sz="4400">
                <a:solidFill>
                  <a:schemeClr val="dk2"/>
                </a:solidFill>
                <a:latin typeface="Arial"/>
                <a:ea typeface="Arial"/>
                <a:cs typeface="Arial"/>
                <a:sym typeface="Arial"/>
              </a:defRPr>
            </a:lvl4pPr>
            <a:lvl5pPr lvl="4" rtl="0" algn="ctr">
              <a:lnSpc>
                <a:spcPct val="100000"/>
              </a:lnSpc>
              <a:spcBef>
                <a:spcPts val="0"/>
              </a:spcBef>
              <a:spcAft>
                <a:spcPts val="0"/>
              </a:spcAft>
              <a:buSzPts val="1400"/>
              <a:buChar char="○"/>
              <a:defRPr sz="4400">
                <a:solidFill>
                  <a:schemeClr val="dk2"/>
                </a:solidFill>
                <a:latin typeface="Arial"/>
                <a:ea typeface="Arial"/>
                <a:cs typeface="Arial"/>
                <a:sym typeface="Arial"/>
              </a:defRPr>
            </a:lvl5pPr>
            <a:lvl6pPr lvl="5" rtl="0" algn="ctr">
              <a:lnSpc>
                <a:spcPct val="100000"/>
              </a:lnSpc>
              <a:spcBef>
                <a:spcPts val="0"/>
              </a:spcBef>
              <a:spcAft>
                <a:spcPts val="0"/>
              </a:spcAft>
              <a:buSzPts val="1400"/>
              <a:buChar char="■"/>
              <a:defRPr sz="4400">
                <a:solidFill>
                  <a:schemeClr val="dk2"/>
                </a:solidFill>
                <a:latin typeface="Arial"/>
                <a:ea typeface="Arial"/>
                <a:cs typeface="Arial"/>
                <a:sym typeface="Arial"/>
              </a:defRPr>
            </a:lvl6pPr>
            <a:lvl7pPr lvl="6" rtl="0" algn="ctr">
              <a:lnSpc>
                <a:spcPct val="100000"/>
              </a:lnSpc>
              <a:spcBef>
                <a:spcPts val="0"/>
              </a:spcBef>
              <a:spcAft>
                <a:spcPts val="0"/>
              </a:spcAft>
              <a:buSzPts val="1400"/>
              <a:buChar char="●"/>
              <a:defRPr sz="4400">
                <a:solidFill>
                  <a:schemeClr val="dk2"/>
                </a:solidFill>
                <a:latin typeface="Arial"/>
                <a:ea typeface="Arial"/>
                <a:cs typeface="Arial"/>
                <a:sym typeface="Arial"/>
              </a:defRPr>
            </a:lvl7pPr>
            <a:lvl8pPr lvl="7" rtl="0" algn="ctr">
              <a:lnSpc>
                <a:spcPct val="100000"/>
              </a:lnSpc>
              <a:spcBef>
                <a:spcPts val="0"/>
              </a:spcBef>
              <a:spcAft>
                <a:spcPts val="0"/>
              </a:spcAft>
              <a:buSzPts val="1400"/>
              <a:buChar char="○"/>
              <a:defRPr sz="4400">
                <a:solidFill>
                  <a:schemeClr val="dk2"/>
                </a:solidFill>
                <a:latin typeface="Arial"/>
                <a:ea typeface="Arial"/>
                <a:cs typeface="Arial"/>
                <a:sym typeface="Arial"/>
              </a:defRPr>
            </a:lvl8pPr>
            <a:lvl9pPr lvl="8" rtl="0" algn="ctr">
              <a:lnSpc>
                <a:spcPct val="100000"/>
              </a:lnSpc>
              <a:spcBef>
                <a:spcPts val="0"/>
              </a:spcBef>
              <a:spcAft>
                <a:spcPts val="0"/>
              </a:spcAft>
              <a:buSzPts val="1400"/>
              <a:buChar char="■"/>
              <a:defRPr sz="4400">
                <a:solidFill>
                  <a:schemeClr val="dk2"/>
                </a:solidFill>
                <a:latin typeface="Arial"/>
                <a:ea typeface="Arial"/>
                <a:cs typeface="Arial"/>
                <a:sym typeface="Arial"/>
              </a:defRPr>
            </a:lvl9pPr>
          </a:lstStyle>
          <a:p/>
        </p:txBody>
      </p:sp>
      <p:sp>
        <p:nvSpPr>
          <p:cNvPr id="13" name="Google Shape;13;p2"/>
          <p:cNvSpPr txBox="1"/>
          <p:nvPr>
            <p:ph idx="1" type="body"/>
          </p:nvPr>
        </p:nvSpPr>
        <p:spPr>
          <a:xfrm>
            <a:off x="457200" y="1600200"/>
            <a:ext cx="8229600" cy="4525962"/>
          </a:xfrm>
          <a:prstGeom prst="rect">
            <a:avLst/>
          </a:prstGeom>
          <a:noFill/>
          <a:ln>
            <a:noFill/>
          </a:ln>
        </p:spPr>
        <p:txBody>
          <a:bodyPr anchorCtr="0" anchor="t" bIns="91425" lIns="91425" spcFirstLastPara="1" rIns="91425" wrap="square" tIns="91425">
            <a:noAutofit/>
          </a:bodyPr>
          <a:lstStyle>
            <a:lvl1pPr indent="-317500" lvl="0" marL="457200" rtl="0" algn="l">
              <a:lnSpc>
                <a:spcPct val="100000"/>
              </a:lnSpc>
              <a:spcBef>
                <a:spcPts val="640"/>
              </a:spcBef>
              <a:spcAft>
                <a:spcPts val="0"/>
              </a:spcAft>
              <a:buClr>
                <a:schemeClr val="dk1"/>
              </a:buClr>
              <a:buSzPts val="1400"/>
              <a:buFont typeface="Arial"/>
              <a:buChar char="●"/>
              <a:defRPr sz="3200">
                <a:solidFill>
                  <a:schemeClr val="dk1"/>
                </a:solidFill>
                <a:latin typeface="Arial"/>
                <a:ea typeface="Arial"/>
                <a:cs typeface="Arial"/>
                <a:sym typeface="Arial"/>
              </a:defRPr>
            </a:lvl1pPr>
            <a:lvl2pPr indent="-317500" lvl="1" marL="914400" rtl="0">
              <a:lnSpc>
                <a:spcPct val="100000"/>
              </a:lnSpc>
              <a:spcBef>
                <a:spcPts val="0"/>
              </a:spcBef>
              <a:spcAft>
                <a:spcPts val="0"/>
              </a:spcAft>
              <a:buSzPts val="1400"/>
              <a:buChar char="●"/>
              <a:defRPr sz="2800"/>
            </a:lvl2pPr>
            <a:lvl3pPr indent="-317500" lvl="2" marL="1371600" rtl="0">
              <a:lnSpc>
                <a:spcPct val="100000"/>
              </a:lnSpc>
              <a:spcBef>
                <a:spcPts val="0"/>
              </a:spcBef>
              <a:spcAft>
                <a:spcPts val="0"/>
              </a:spcAft>
              <a:buSzPts val="1400"/>
              <a:buChar char="●"/>
              <a:defRPr sz="2400"/>
            </a:lvl3pPr>
            <a:lvl4pPr indent="-317500" lvl="3" marL="1828800" rtl="0">
              <a:lnSpc>
                <a:spcPct val="100000"/>
              </a:lnSpc>
              <a:spcBef>
                <a:spcPts val="0"/>
              </a:spcBef>
              <a:spcAft>
                <a:spcPts val="0"/>
              </a:spcAft>
              <a:buSzPts val="1400"/>
              <a:buChar char="●"/>
              <a:defRPr sz="2000"/>
            </a:lvl4pPr>
            <a:lvl5pPr indent="-317500" lvl="4" marL="2286000" rtl="0">
              <a:lnSpc>
                <a:spcPct val="100000"/>
              </a:lnSpc>
              <a:spcBef>
                <a:spcPts val="0"/>
              </a:spcBef>
              <a:spcAft>
                <a:spcPts val="0"/>
              </a:spcAft>
              <a:buSzPts val="1400"/>
              <a:buChar char="●"/>
              <a:defRPr sz="2000"/>
            </a:lvl5pPr>
            <a:lvl6pPr indent="-317500" lvl="5" marL="2743200" rtl="0">
              <a:lnSpc>
                <a:spcPct val="100000"/>
              </a:lnSpc>
              <a:spcBef>
                <a:spcPts val="0"/>
              </a:spcBef>
              <a:spcAft>
                <a:spcPts val="0"/>
              </a:spcAft>
              <a:buClr>
                <a:schemeClr val="dk1"/>
              </a:buClr>
              <a:buSzPts val="1400"/>
              <a:buFont typeface="Arial"/>
              <a:buChar char="●"/>
              <a:defRPr sz="3200">
                <a:solidFill>
                  <a:schemeClr val="dk1"/>
                </a:solidFill>
                <a:latin typeface="Arial"/>
                <a:ea typeface="Arial"/>
                <a:cs typeface="Arial"/>
                <a:sym typeface="Arial"/>
              </a:defRPr>
            </a:lvl6pPr>
            <a:lvl7pPr indent="-317500" lvl="6" marL="3200400" rtl="0">
              <a:lnSpc>
                <a:spcPct val="100000"/>
              </a:lnSpc>
              <a:spcBef>
                <a:spcPts val="0"/>
              </a:spcBef>
              <a:spcAft>
                <a:spcPts val="0"/>
              </a:spcAft>
              <a:buClr>
                <a:schemeClr val="dk1"/>
              </a:buClr>
              <a:buSzPts val="1400"/>
              <a:buFont typeface="Arial"/>
              <a:buChar char="●"/>
              <a:defRPr sz="3200">
                <a:solidFill>
                  <a:schemeClr val="dk1"/>
                </a:solidFill>
                <a:latin typeface="Arial"/>
                <a:ea typeface="Arial"/>
                <a:cs typeface="Arial"/>
                <a:sym typeface="Arial"/>
              </a:defRPr>
            </a:lvl7pPr>
            <a:lvl8pPr indent="-317500" lvl="7" marL="3657600" rtl="0">
              <a:lnSpc>
                <a:spcPct val="100000"/>
              </a:lnSpc>
              <a:spcBef>
                <a:spcPts val="0"/>
              </a:spcBef>
              <a:spcAft>
                <a:spcPts val="0"/>
              </a:spcAft>
              <a:buClr>
                <a:schemeClr val="dk1"/>
              </a:buClr>
              <a:buSzPts val="1400"/>
              <a:buFont typeface="Arial"/>
              <a:buChar char="●"/>
              <a:defRPr sz="3200">
                <a:solidFill>
                  <a:schemeClr val="dk1"/>
                </a:solidFill>
                <a:latin typeface="Arial"/>
                <a:ea typeface="Arial"/>
                <a:cs typeface="Arial"/>
                <a:sym typeface="Arial"/>
              </a:defRPr>
            </a:lvl8pPr>
            <a:lvl9pPr indent="-317500" lvl="8" marL="4114800" rtl="0">
              <a:lnSpc>
                <a:spcPct val="100000"/>
              </a:lnSpc>
              <a:spcBef>
                <a:spcPts val="0"/>
              </a:spcBef>
              <a:spcAft>
                <a:spcPts val="0"/>
              </a:spcAft>
              <a:buClr>
                <a:schemeClr val="dk1"/>
              </a:buClr>
              <a:buSzPts val="1400"/>
              <a:buFont typeface="Arial"/>
              <a:buChar char="●"/>
              <a:defRPr sz="3200">
                <a:solidFill>
                  <a:schemeClr val="dk1"/>
                </a:solidFill>
                <a:latin typeface="Arial"/>
                <a:ea typeface="Arial"/>
                <a:cs typeface="Arial"/>
                <a:sym typeface="Arial"/>
              </a:defRPr>
            </a:lvl9pPr>
          </a:lstStyle>
          <a:p/>
        </p:txBody>
      </p:sp>
      <p:sp>
        <p:nvSpPr>
          <p:cNvPr id="14" name="Google Shape;14;p2"/>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noAutofit/>
          </a:bodyPr>
          <a:lstStyle>
            <a:lvl1pPr indent="-88900" lvl="0" marL="0" marR="0" rtl="0" algn="l">
              <a:spcBef>
                <a:spcPts val="0"/>
              </a:spcBef>
              <a:spcAft>
                <a:spcPts val="0"/>
              </a:spcAft>
              <a:buSzPts val="1400"/>
              <a:buChar char="●"/>
              <a:defRPr b="0" i="0" sz="1400" u="none" cap="none" strike="noStrike"/>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15" name="Google Shape;15;p2"/>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noAutofit/>
          </a:bodyPr>
          <a:lstStyle>
            <a:lvl1pPr indent="-88900" lvl="0" marL="0" marR="0" rtl="0" algn="ctr">
              <a:spcBef>
                <a:spcPts val="0"/>
              </a:spcBef>
              <a:spcAft>
                <a:spcPts val="0"/>
              </a:spcAft>
              <a:buSzPts val="1400"/>
              <a:buChar char="●"/>
              <a:defRPr b="0" i="0" sz="1400" u="none" cap="none" strike="noStrike"/>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16" name="Google Shape;16;p2"/>
          <p:cNvSpPr txBox="1"/>
          <p:nvPr>
            <p:ph idx="12" type="sldNum"/>
          </p:nvPr>
        </p:nvSpPr>
        <p:spPr>
          <a:xfrm>
            <a:off x="6553200" y="6245225"/>
            <a:ext cx="2133600" cy="476250"/>
          </a:xfrm>
          <a:prstGeom prst="rect">
            <a:avLst/>
          </a:prstGeom>
          <a:noFill/>
          <a:ln>
            <a:noFill/>
          </a:ln>
        </p:spPr>
        <p:txBody>
          <a:bodyPr anchorCtr="0" anchor="t" bIns="91425" lIns="91425" spcFirstLastPara="1" rIns="91425" wrap="square" tIns="91425">
            <a:noAutofit/>
          </a:bodyPr>
          <a:lstStyle>
            <a:lvl1pPr indent="0" lvl="0" marL="0" marR="0" rtl="0" algn="r">
              <a:buNone/>
              <a:defRPr b="0" i="0" sz="1400" u="none" cap="none" strike="noStrike"/>
            </a:lvl1pPr>
            <a:lvl2pPr indent="0" lvl="1" marL="0" marR="0" rtl="0" algn="r">
              <a:buNone/>
              <a:defRPr b="0" i="0" sz="1400" u="none" cap="none" strike="noStrike"/>
            </a:lvl2pPr>
            <a:lvl3pPr indent="0" lvl="2" marL="0" marR="0" rtl="0" algn="r">
              <a:buNone/>
              <a:defRPr b="0" i="0" sz="1400" u="none" cap="none" strike="noStrike"/>
            </a:lvl3pPr>
            <a:lvl4pPr indent="0" lvl="3" marL="0" marR="0" rtl="0" algn="r">
              <a:buNone/>
              <a:defRPr b="0" i="0" sz="1400" u="none" cap="none" strike="noStrike"/>
            </a:lvl4pPr>
            <a:lvl5pPr indent="0" lvl="4" marL="0" marR="0" rtl="0" algn="r">
              <a:buNone/>
              <a:defRPr b="0" i="0" sz="1400" u="none" cap="none" strike="noStrike"/>
            </a:lvl5pPr>
            <a:lvl6pPr indent="0" lvl="5" marL="0" marR="0" rtl="0" algn="r">
              <a:buNone/>
              <a:defRPr b="0" i="0" sz="1400" u="none" cap="none" strike="noStrike"/>
            </a:lvl6pPr>
            <a:lvl7pPr indent="0" lvl="6" marL="0" marR="0" rtl="0" algn="r">
              <a:buNone/>
              <a:defRPr b="0" i="0" sz="1400" u="none" cap="none" strike="noStrike"/>
            </a:lvl7pPr>
            <a:lvl8pPr indent="0" lvl="7" marL="0" marR="0" rtl="0" algn="r">
              <a:buNone/>
              <a:defRPr b="0" i="0" sz="1400" u="none" cap="none" strike="noStrike"/>
            </a:lvl8pPr>
            <a:lvl9pPr indent="0" lvl="8" marL="0" marR="0" rtl="0" algn="r">
              <a:buNone/>
              <a:defRPr b="0" i="0" sz="1400" u="none" cap="none" strike="noStrike"/>
            </a:lvl9pPr>
          </a:lstStyle>
          <a:p>
            <a:pPr indent="-88900" lvl="0" marL="0" rtl="0" algn="r">
              <a:spcBef>
                <a:spcPts val="0"/>
              </a:spcBef>
              <a:spcAft>
                <a:spcPts val="0"/>
              </a:spcAft>
              <a:buSzPts val="1400"/>
              <a:buChar char="●"/>
            </a:pPr>
            <a:r>
              <a:t/>
            </a:r>
            <a:endParaRPr/>
          </a:p>
          <a:p>
            <a:pPr indent="-88900" lvl="1" marL="0" rtl="0" algn="l">
              <a:spcBef>
                <a:spcPts val="0"/>
              </a:spcBef>
              <a:spcAft>
                <a:spcPts val="0"/>
              </a:spcAft>
              <a:buSzPts val="1400"/>
              <a:buChar char="○"/>
            </a:pPr>
            <a:r>
              <a:t/>
            </a:r>
            <a:endParaRPr/>
          </a:p>
          <a:p>
            <a:pPr indent="-88900" lvl="2" marL="0" rtl="0" algn="l">
              <a:spcBef>
                <a:spcPts val="0"/>
              </a:spcBef>
              <a:spcAft>
                <a:spcPts val="0"/>
              </a:spcAft>
              <a:buSzPts val="1400"/>
              <a:buChar char="■"/>
            </a:pPr>
            <a:r>
              <a:t/>
            </a:r>
            <a:endParaRPr/>
          </a:p>
          <a:p>
            <a:pPr indent="-88900" lvl="3" marL="0" rtl="0" algn="l">
              <a:spcBef>
                <a:spcPts val="0"/>
              </a:spcBef>
              <a:spcAft>
                <a:spcPts val="0"/>
              </a:spcAft>
              <a:buSzPts val="1400"/>
              <a:buChar char="●"/>
            </a:pPr>
            <a:r>
              <a:t/>
            </a:r>
            <a:endParaRPr/>
          </a:p>
          <a:p>
            <a:pPr indent="-88900" lvl="4" marL="0" rtl="0" algn="l">
              <a:spcBef>
                <a:spcPts val="0"/>
              </a:spcBef>
              <a:spcAft>
                <a:spcPts val="0"/>
              </a:spcAft>
              <a:buSzPts val="1400"/>
              <a:buChar char="○"/>
            </a:pPr>
            <a:r>
              <a:t/>
            </a:r>
            <a:endParaRPr/>
          </a:p>
          <a:p>
            <a:pPr indent="-88900" lvl="5" marL="0" rtl="0" algn="l">
              <a:spcBef>
                <a:spcPts val="0"/>
              </a:spcBef>
              <a:spcAft>
                <a:spcPts val="0"/>
              </a:spcAft>
              <a:buSzPts val="1400"/>
              <a:buChar char="■"/>
            </a:pPr>
            <a:r>
              <a:t/>
            </a:r>
            <a:endParaRPr/>
          </a:p>
          <a:p>
            <a:pPr indent="-88900" lvl="6" marL="0" rtl="0" algn="l">
              <a:spcBef>
                <a:spcPts val="0"/>
              </a:spcBef>
              <a:spcAft>
                <a:spcPts val="0"/>
              </a:spcAft>
              <a:buSzPts val="1400"/>
              <a:buChar char="●"/>
            </a:pPr>
            <a:r>
              <a:t/>
            </a:r>
            <a:endParaRPr/>
          </a:p>
          <a:p>
            <a:pPr indent="-88900" lvl="7" marL="0" rtl="0" algn="l">
              <a:spcBef>
                <a:spcPts val="0"/>
              </a:spcBef>
              <a:spcAft>
                <a:spcPts val="0"/>
              </a:spcAft>
              <a:buSzPts val="1400"/>
              <a:buChar char="○"/>
            </a:pPr>
            <a:r>
              <a:t/>
            </a:r>
            <a:endParaRPr/>
          </a:p>
          <a:p>
            <a:pPr indent="-88900" lvl="8" marL="0" rtl="0" algn="l">
              <a:spcBef>
                <a:spcPts val="0"/>
              </a:spcBef>
              <a:spcAft>
                <a:spcPts val="0"/>
              </a:spcAft>
              <a:buSzPts val="1400"/>
              <a:buChar char="■"/>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88900" lvl="0" marL="0" marR="0" rtl="0" algn="ctr">
              <a:lnSpc>
                <a:spcPct val="100000"/>
              </a:lnSpc>
              <a:spcBef>
                <a:spcPts val="0"/>
              </a:spcBef>
              <a:spcAft>
                <a:spcPts val="0"/>
              </a:spcAft>
              <a:buSzPts val="1400"/>
              <a:buChar char="●"/>
              <a:defRPr b="0" i="0" sz="4400" u="none" cap="none" strike="noStrike">
                <a:solidFill>
                  <a:schemeClr val="dk2"/>
                </a:solidFill>
                <a:latin typeface="Arial"/>
                <a:ea typeface="Arial"/>
                <a:cs typeface="Arial"/>
                <a:sym typeface="Arial"/>
              </a:defRPr>
            </a:lvl1pPr>
            <a:lvl2pPr indent="-88900" lvl="1" marL="0" marR="0" rtl="0" algn="ctr">
              <a:lnSpc>
                <a:spcPct val="100000"/>
              </a:lnSpc>
              <a:spcBef>
                <a:spcPts val="0"/>
              </a:spcBef>
              <a:spcAft>
                <a:spcPts val="0"/>
              </a:spcAft>
              <a:buSzPts val="1400"/>
              <a:buChar char="○"/>
              <a:defRPr b="0" i="0" sz="4400" u="none" cap="none" strike="noStrike">
                <a:solidFill>
                  <a:schemeClr val="dk2"/>
                </a:solidFill>
                <a:latin typeface="Arial"/>
                <a:ea typeface="Arial"/>
                <a:cs typeface="Arial"/>
                <a:sym typeface="Arial"/>
              </a:defRPr>
            </a:lvl2pPr>
            <a:lvl3pPr indent="-88900" lvl="2" marL="0" marR="0" rtl="0" algn="ctr">
              <a:lnSpc>
                <a:spcPct val="100000"/>
              </a:lnSpc>
              <a:spcBef>
                <a:spcPts val="0"/>
              </a:spcBef>
              <a:spcAft>
                <a:spcPts val="0"/>
              </a:spcAft>
              <a:buSzPts val="1400"/>
              <a:buChar char="■"/>
              <a:defRPr b="0" i="0" sz="4400" u="none" cap="none" strike="noStrike">
                <a:solidFill>
                  <a:schemeClr val="dk2"/>
                </a:solidFill>
                <a:latin typeface="Arial"/>
                <a:ea typeface="Arial"/>
                <a:cs typeface="Arial"/>
                <a:sym typeface="Arial"/>
              </a:defRPr>
            </a:lvl3pPr>
            <a:lvl4pPr indent="-88900" lvl="3" marL="0" marR="0" rtl="0" algn="ctr">
              <a:lnSpc>
                <a:spcPct val="100000"/>
              </a:lnSpc>
              <a:spcBef>
                <a:spcPts val="0"/>
              </a:spcBef>
              <a:spcAft>
                <a:spcPts val="0"/>
              </a:spcAft>
              <a:buSzPts val="1400"/>
              <a:buChar char="●"/>
              <a:defRPr b="0" i="0" sz="4400" u="none" cap="none" strike="noStrike">
                <a:solidFill>
                  <a:schemeClr val="dk2"/>
                </a:solidFill>
                <a:latin typeface="Arial"/>
                <a:ea typeface="Arial"/>
                <a:cs typeface="Arial"/>
                <a:sym typeface="Arial"/>
              </a:defRPr>
            </a:lvl4pPr>
            <a:lvl5pPr indent="-88900" lvl="4" marL="0" marR="0" rtl="0" algn="ctr">
              <a:lnSpc>
                <a:spcPct val="100000"/>
              </a:lnSpc>
              <a:spcBef>
                <a:spcPts val="0"/>
              </a:spcBef>
              <a:spcAft>
                <a:spcPts val="0"/>
              </a:spcAft>
              <a:buSzPts val="1400"/>
              <a:buChar char="○"/>
              <a:defRPr b="0" i="0" sz="4400" u="none" cap="none" strike="noStrike">
                <a:solidFill>
                  <a:schemeClr val="dk2"/>
                </a:solidFill>
                <a:latin typeface="Arial"/>
                <a:ea typeface="Arial"/>
                <a:cs typeface="Arial"/>
                <a:sym typeface="Arial"/>
              </a:defRPr>
            </a:lvl5pPr>
            <a:lvl6pPr indent="-88900" lvl="5" marL="0" marR="0" rtl="0" algn="ctr">
              <a:lnSpc>
                <a:spcPct val="100000"/>
              </a:lnSpc>
              <a:spcBef>
                <a:spcPts val="0"/>
              </a:spcBef>
              <a:spcAft>
                <a:spcPts val="0"/>
              </a:spcAft>
              <a:buSzPts val="1400"/>
              <a:buChar char="■"/>
              <a:defRPr b="0" i="0" sz="4400" u="none" cap="none" strike="noStrike">
                <a:solidFill>
                  <a:schemeClr val="dk2"/>
                </a:solidFill>
                <a:latin typeface="Arial"/>
                <a:ea typeface="Arial"/>
                <a:cs typeface="Arial"/>
                <a:sym typeface="Arial"/>
              </a:defRPr>
            </a:lvl6pPr>
            <a:lvl7pPr indent="-88900" lvl="6" marL="0" marR="0" rtl="0" algn="ctr">
              <a:lnSpc>
                <a:spcPct val="100000"/>
              </a:lnSpc>
              <a:spcBef>
                <a:spcPts val="0"/>
              </a:spcBef>
              <a:spcAft>
                <a:spcPts val="0"/>
              </a:spcAft>
              <a:buSzPts val="1400"/>
              <a:buChar char="●"/>
              <a:defRPr b="0" i="0" sz="4400" u="none" cap="none" strike="noStrike">
                <a:solidFill>
                  <a:schemeClr val="dk2"/>
                </a:solidFill>
                <a:latin typeface="Arial"/>
                <a:ea typeface="Arial"/>
                <a:cs typeface="Arial"/>
                <a:sym typeface="Arial"/>
              </a:defRPr>
            </a:lvl7pPr>
            <a:lvl8pPr indent="-88900" lvl="7" marL="0" marR="0" rtl="0" algn="ctr">
              <a:lnSpc>
                <a:spcPct val="100000"/>
              </a:lnSpc>
              <a:spcBef>
                <a:spcPts val="0"/>
              </a:spcBef>
              <a:spcAft>
                <a:spcPts val="0"/>
              </a:spcAft>
              <a:buSzPts val="1400"/>
              <a:buChar char="○"/>
              <a:defRPr b="0" i="0" sz="4400" u="none" cap="none" strike="noStrike">
                <a:solidFill>
                  <a:schemeClr val="dk2"/>
                </a:solidFill>
                <a:latin typeface="Arial"/>
                <a:ea typeface="Arial"/>
                <a:cs typeface="Arial"/>
                <a:sym typeface="Arial"/>
              </a:defRPr>
            </a:lvl8pPr>
            <a:lvl9pPr indent="-88900" lvl="8" marL="0" marR="0" rtl="0" algn="ctr">
              <a:lnSpc>
                <a:spcPct val="100000"/>
              </a:lnSpc>
              <a:spcBef>
                <a:spcPts val="0"/>
              </a:spcBef>
              <a:spcAft>
                <a:spcPts val="0"/>
              </a:spcAft>
              <a:buSzPts val="1400"/>
              <a:buChar char="■"/>
              <a:defRPr b="0" i="0" sz="4400" u="none" cap="none" strike="noStrike">
                <a:solidFill>
                  <a:schemeClr val="dk2"/>
                </a:solidFill>
                <a:latin typeface="Arial"/>
                <a:ea typeface="Arial"/>
                <a:cs typeface="Arial"/>
                <a:sym typeface="Arial"/>
              </a:defRPr>
            </a:lvl9pPr>
          </a:lstStyle>
          <a:p/>
        </p:txBody>
      </p:sp>
      <p:sp>
        <p:nvSpPr>
          <p:cNvPr id="7" name="Google Shape;7;p1"/>
          <p:cNvSpPr txBox="1"/>
          <p:nvPr>
            <p:ph idx="1" type="body"/>
          </p:nvPr>
        </p:nvSpPr>
        <p:spPr>
          <a:xfrm>
            <a:off x="457200" y="1600200"/>
            <a:ext cx="8229600" cy="4525962"/>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640"/>
              </a:spcBef>
              <a:spcAft>
                <a:spcPts val="0"/>
              </a:spcAft>
              <a:buClr>
                <a:schemeClr val="dk1"/>
              </a:buClr>
              <a:buSzPts val="1400"/>
              <a:buFont typeface="Arial"/>
              <a:buChar char="●"/>
              <a:defRPr b="0" i="0" sz="3200" u="none" cap="none" strike="noStrike">
                <a:solidFill>
                  <a:schemeClr val="dk1"/>
                </a:solidFill>
                <a:latin typeface="Arial"/>
                <a:ea typeface="Arial"/>
                <a:cs typeface="Arial"/>
                <a:sym typeface="Arial"/>
              </a:defRPr>
            </a:lvl1pPr>
            <a:lvl2pPr indent="-317500" lvl="1" marL="914400" marR="0" rtl="0" algn="l">
              <a:lnSpc>
                <a:spcPct val="100000"/>
              </a:lnSpc>
              <a:spcBef>
                <a:spcPts val="0"/>
              </a:spcBef>
              <a:spcAft>
                <a:spcPts val="0"/>
              </a:spcAft>
              <a:buSzPts val="1400"/>
              <a:buFont typeface="Arial"/>
              <a:buChar char="●"/>
              <a:defRPr b="0" i="0" sz="2800" u="none" cap="none" strike="noStrike"/>
            </a:lvl2pPr>
            <a:lvl3pPr indent="-317500" lvl="2" marL="1371600" marR="0" rtl="0" algn="l">
              <a:lnSpc>
                <a:spcPct val="100000"/>
              </a:lnSpc>
              <a:spcBef>
                <a:spcPts val="0"/>
              </a:spcBef>
              <a:spcAft>
                <a:spcPts val="0"/>
              </a:spcAft>
              <a:buSzPts val="1400"/>
              <a:buFont typeface="Arial"/>
              <a:buChar char="●"/>
              <a:defRPr b="0" i="0" sz="2400" u="none" cap="none" strike="noStrike"/>
            </a:lvl3pPr>
            <a:lvl4pPr indent="-317500" lvl="3" marL="1828800" marR="0" rtl="0" algn="l">
              <a:lnSpc>
                <a:spcPct val="100000"/>
              </a:lnSpc>
              <a:spcBef>
                <a:spcPts val="0"/>
              </a:spcBef>
              <a:spcAft>
                <a:spcPts val="0"/>
              </a:spcAft>
              <a:buSzPts val="1400"/>
              <a:buFont typeface="Arial"/>
              <a:buChar char="●"/>
              <a:defRPr b="0" i="0" sz="2000" u="none" cap="none" strike="noStrike"/>
            </a:lvl4pPr>
            <a:lvl5pPr indent="-317500" lvl="4" marL="2286000" marR="0" rtl="0" algn="l">
              <a:lnSpc>
                <a:spcPct val="100000"/>
              </a:lnSpc>
              <a:spcBef>
                <a:spcPts val="0"/>
              </a:spcBef>
              <a:spcAft>
                <a:spcPts val="0"/>
              </a:spcAft>
              <a:buSzPts val="1400"/>
              <a:buFont typeface="Arial"/>
              <a:buChar char="●"/>
              <a:defRPr b="0" i="0" sz="2000" u="none" cap="none" strike="noStrike"/>
            </a:lvl5pPr>
            <a:lvl6pPr indent="-317500" lvl="5" marL="2743200" marR="0" rtl="0" algn="l">
              <a:lnSpc>
                <a:spcPct val="100000"/>
              </a:lnSpc>
              <a:spcBef>
                <a:spcPts val="0"/>
              </a:spcBef>
              <a:spcAft>
                <a:spcPts val="0"/>
              </a:spcAft>
              <a:buClr>
                <a:schemeClr val="dk1"/>
              </a:buClr>
              <a:buSzPts val="1400"/>
              <a:buFont typeface="Arial"/>
              <a:buChar char="●"/>
              <a:defRPr b="0" i="0" sz="3200" u="none" cap="none" strike="noStrike">
                <a:solidFill>
                  <a:schemeClr val="dk1"/>
                </a:solidFill>
                <a:latin typeface="Arial"/>
                <a:ea typeface="Arial"/>
                <a:cs typeface="Arial"/>
                <a:sym typeface="Arial"/>
              </a:defRPr>
            </a:lvl6pPr>
            <a:lvl7pPr indent="-317500" lvl="6" marL="3200400" marR="0" rtl="0" algn="l">
              <a:lnSpc>
                <a:spcPct val="100000"/>
              </a:lnSpc>
              <a:spcBef>
                <a:spcPts val="0"/>
              </a:spcBef>
              <a:spcAft>
                <a:spcPts val="0"/>
              </a:spcAft>
              <a:buClr>
                <a:schemeClr val="dk1"/>
              </a:buClr>
              <a:buSzPts val="1400"/>
              <a:buFont typeface="Arial"/>
              <a:buChar char="●"/>
              <a:defRPr b="0" i="0" sz="3200" u="none" cap="none" strike="noStrike">
                <a:solidFill>
                  <a:schemeClr val="dk1"/>
                </a:solidFill>
                <a:latin typeface="Arial"/>
                <a:ea typeface="Arial"/>
                <a:cs typeface="Arial"/>
                <a:sym typeface="Arial"/>
              </a:defRPr>
            </a:lvl7pPr>
            <a:lvl8pPr indent="-317500" lvl="7" marL="3657600" marR="0" rtl="0" algn="l">
              <a:lnSpc>
                <a:spcPct val="100000"/>
              </a:lnSpc>
              <a:spcBef>
                <a:spcPts val="0"/>
              </a:spcBef>
              <a:spcAft>
                <a:spcPts val="0"/>
              </a:spcAft>
              <a:buClr>
                <a:schemeClr val="dk1"/>
              </a:buClr>
              <a:buSzPts val="1400"/>
              <a:buFont typeface="Arial"/>
              <a:buChar char="●"/>
              <a:defRPr b="0" i="0" sz="3200" u="none" cap="none" strike="noStrike">
                <a:solidFill>
                  <a:schemeClr val="dk1"/>
                </a:solidFill>
                <a:latin typeface="Arial"/>
                <a:ea typeface="Arial"/>
                <a:cs typeface="Arial"/>
                <a:sym typeface="Arial"/>
              </a:defRPr>
            </a:lvl8pPr>
            <a:lvl9pPr indent="-317500" lvl="8" marL="4114800" marR="0" rtl="0" algn="l">
              <a:lnSpc>
                <a:spcPct val="100000"/>
              </a:lnSpc>
              <a:spcBef>
                <a:spcPts val="0"/>
              </a:spcBef>
              <a:spcAft>
                <a:spcPts val="0"/>
              </a:spcAft>
              <a:buClr>
                <a:schemeClr val="dk1"/>
              </a:buClr>
              <a:buSzPts val="1400"/>
              <a:buFont typeface="Arial"/>
              <a:buChar char="●"/>
              <a:defRPr b="0" i="0" sz="3200" u="none" cap="none" strike="noStrike">
                <a:solidFill>
                  <a:schemeClr val="dk1"/>
                </a:solidFill>
                <a:latin typeface="Arial"/>
                <a:ea typeface="Arial"/>
                <a:cs typeface="Arial"/>
                <a:sym typeface="Arial"/>
              </a:defRPr>
            </a:lvl9pPr>
          </a:lstStyle>
          <a:p/>
        </p:txBody>
      </p:sp>
      <p:sp>
        <p:nvSpPr>
          <p:cNvPr id="8" name="Google Shape;8;p1"/>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noAutofit/>
          </a:bodyPr>
          <a:lstStyle>
            <a:lvl1pPr indent="-88900" lvl="0" marL="0" marR="0" rtl="0" algn="l">
              <a:spcBef>
                <a:spcPts val="0"/>
              </a:spcBef>
              <a:spcAft>
                <a:spcPts val="0"/>
              </a:spcAft>
              <a:buSzPts val="1400"/>
              <a:buChar char="●"/>
              <a:defRPr b="0" i="0" sz="1400" u="none" cap="none" strike="noStrike"/>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9" name="Google Shape;9;p1"/>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noAutofit/>
          </a:bodyPr>
          <a:lstStyle>
            <a:lvl1pPr indent="-88900" lvl="0" marL="0" marR="0" rtl="0" algn="ctr">
              <a:spcBef>
                <a:spcPts val="0"/>
              </a:spcBef>
              <a:spcAft>
                <a:spcPts val="0"/>
              </a:spcAft>
              <a:buSzPts val="1400"/>
              <a:buChar char="●"/>
              <a:defRPr b="0" i="0" sz="1400" u="none" cap="none" strike="noStrike"/>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10" name="Google Shape;10;p1"/>
          <p:cNvSpPr txBox="1"/>
          <p:nvPr>
            <p:ph idx="12" type="sldNum"/>
          </p:nvPr>
        </p:nvSpPr>
        <p:spPr>
          <a:xfrm>
            <a:off x="6553200" y="6245225"/>
            <a:ext cx="2133600" cy="476250"/>
          </a:xfrm>
          <a:prstGeom prst="rect">
            <a:avLst/>
          </a:prstGeom>
          <a:noFill/>
          <a:ln>
            <a:noFill/>
          </a:ln>
        </p:spPr>
        <p:txBody>
          <a:bodyPr anchorCtr="0" anchor="t" bIns="91425" lIns="91425" spcFirstLastPara="1" rIns="91425" wrap="square" tIns="91425">
            <a:noAutofit/>
          </a:bodyPr>
          <a:lstStyle>
            <a:lvl1pPr indent="0" lvl="0" marL="0" marR="0" rtl="0" algn="r">
              <a:buNone/>
              <a:defRPr b="0" i="0" sz="1400" u="none" cap="none" strike="noStrike"/>
            </a:lvl1pPr>
            <a:lvl2pPr indent="0" lvl="1" marL="0" marR="0" rtl="0" algn="r">
              <a:buNone/>
              <a:defRPr b="0" i="0" sz="1400" u="none" cap="none" strike="noStrike"/>
            </a:lvl2pPr>
            <a:lvl3pPr indent="0" lvl="2" marL="0" marR="0" rtl="0" algn="r">
              <a:buNone/>
              <a:defRPr b="0" i="0" sz="1400" u="none" cap="none" strike="noStrike"/>
            </a:lvl3pPr>
            <a:lvl4pPr indent="0" lvl="3" marL="0" marR="0" rtl="0" algn="r">
              <a:buNone/>
              <a:defRPr b="0" i="0" sz="1400" u="none" cap="none" strike="noStrike"/>
            </a:lvl4pPr>
            <a:lvl5pPr indent="0" lvl="4" marL="0" marR="0" rtl="0" algn="r">
              <a:buNone/>
              <a:defRPr b="0" i="0" sz="1400" u="none" cap="none" strike="noStrike"/>
            </a:lvl5pPr>
            <a:lvl6pPr indent="0" lvl="5" marL="0" marR="0" rtl="0" algn="r">
              <a:buNone/>
              <a:defRPr b="0" i="0" sz="1400" u="none" cap="none" strike="noStrike"/>
            </a:lvl6pPr>
            <a:lvl7pPr indent="0" lvl="6" marL="0" marR="0" rtl="0" algn="r">
              <a:buNone/>
              <a:defRPr b="0" i="0" sz="1400" u="none" cap="none" strike="noStrike"/>
            </a:lvl7pPr>
            <a:lvl8pPr indent="0" lvl="7" marL="0" marR="0" rtl="0" algn="r">
              <a:buNone/>
              <a:defRPr b="0" i="0" sz="1400" u="none" cap="none" strike="noStrike"/>
            </a:lvl8pPr>
            <a:lvl9pPr indent="0" lvl="8" marL="0" marR="0" rtl="0" algn="r">
              <a:buNone/>
              <a:defRPr b="0" i="0" sz="1400" u="none" cap="none" strike="noStrike"/>
            </a:lvl9pPr>
          </a:lstStyle>
          <a:p>
            <a:pPr indent="-88900" lvl="0" marL="0" rtl="0" algn="r">
              <a:spcBef>
                <a:spcPts val="0"/>
              </a:spcBef>
              <a:spcAft>
                <a:spcPts val="0"/>
              </a:spcAft>
              <a:buSzPts val="1400"/>
              <a:buChar char="●"/>
            </a:pPr>
            <a:r>
              <a:t/>
            </a:r>
            <a:endParaRPr/>
          </a:p>
          <a:p>
            <a:pPr indent="-88900" lvl="1" marL="0" rtl="0" algn="l">
              <a:spcBef>
                <a:spcPts val="0"/>
              </a:spcBef>
              <a:spcAft>
                <a:spcPts val="0"/>
              </a:spcAft>
              <a:buSzPts val="1400"/>
              <a:buChar char="○"/>
            </a:pPr>
            <a:r>
              <a:t/>
            </a:r>
            <a:endParaRPr/>
          </a:p>
          <a:p>
            <a:pPr indent="-88900" lvl="2" marL="0" rtl="0" algn="l">
              <a:spcBef>
                <a:spcPts val="0"/>
              </a:spcBef>
              <a:spcAft>
                <a:spcPts val="0"/>
              </a:spcAft>
              <a:buSzPts val="1400"/>
              <a:buChar char="■"/>
            </a:pPr>
            <a:r>
              <a:t/>
            </a:r>
            <a:endParaRPr/>
          </a:p>
          <a:p>
            <a:pPr indent="-88900" lvl="3" marL="0" rtl="0" algn="l">
              <a:spcBef>
                <a:spcPts val="0"/>
              </a:spcBef>
              <a:spcAft>
                <a:spcPts val="0"/>
              </a:spcAft>
              <a:buSzPts val="1400"/>
              <a:buChar char="●"/>
            </a:pPr>
            <a:r>
              <a:t/>
            </a:r>
            <a:endParaRPr/>
          </a:p>
          <a:p>
            <a:pPr indent="-88900" lvl="4" marL="0" rtl="0" algn="l">
              <a:spcBef>
                <a:spcPts val="0"/>
              </a:spcBef>
              <a:spcAft>
                <a:spcPts val="0"/>
              </a:spcAft>
              <a:buSzPts val="1400"/>
              <a:buChar char="○"/>
            </a:pPr>
            <a:r>
              <a:t/>
            </a:r>
            <a:endParaRPr/>
          </a:p>
          <a:p>
            <a:pPr indent="-88900" lvl="5" marL="0" rtl="0" algn="l">
              <a:spcBef>
                <a:spcPts val="0"/>
              </a:spcBef>
              <a:spcAft>
                <a:spcPts val="0"/>
              </a:spcAft>
              <a:buSzPts val="1400"/>
              <a:buChar char="■"/>
            </a:pPr>
            <a:r>
              <a:t/>
            </a:r>
            <a:endParaRPr/>
          </a:p>
          <a:p>
            <a:pPr indent="-88900" lvl="6" marL="0" rtl="0" algn="l">
              <a:spcBef>
                <a:spcPts val="0"/>
              </a:spcBef>
              <a:spcAft>
                <a:spcPts val="0"/>
              </a:spcAft>
              <a:buSzPts val="1400"/>
              <a:buChar char="●"/>
            </a:pPr>
            <a:r>
              <a:t/>
            </a:r>
            <a:endParaRPr/>
          </a:p>
          <a:p>
            <a:pPr indent="-88900" lvl="7" marL="0" rtl="0" algn="l">
              <a:spcBef>
                <a:spcPts val="0"/>
              </a:spcBef>
              <a:spcAft>
                <a:spcPts val="0"/>
              </a:spcAft>
              <a:buSzPts val="1400"/>
              <a:buChar char="○"/>
            </a:pPr>
            <a:r>
              <a:t/>
            </a:r>
            <a:endParaRPr/>
          </a:p>
          <a:p>
            <a:pPr indent="-88900" lvl="8" marL="0" rtl="0" algn="l">
              <a:spcBef>
                <a:spcPts val="0"/>
              </a:spcBef>
              <a:spcAft>
                <a:spcPts val="0"/>
              </a:spcAft>
              <a:buSzPts val="1400"/>
              <a:buChar char="■"/>
            </a:pPr>
            <a:r>
              <a:t/>
            </a:r>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 name="Shape 20"/>
        <p:cNvGrpSpPr/>
        <p:nvPr/>
      </p:nvGrpSpPr>
      <p:grpSpPr>
        <a:xfrm>
          <a:off x="0" y="0"/>
          <a:ext cx="0" cy="0"/>
          <a:chOff x="0" y="0"/>
          <a:chExt cx="0" cy="0"/>
        </a:xfrm>
      </p:grpSpPr>
      <p:sp>
        <p:nvSpPr>
          <p:cNvPr id="21" name="Google Shape;21;p3"/>
          <p:cNvSpPr txBox="1"/>
          <p:nvPr/>
        </p:nvSpPr>
        <p:spPr>
          <a:xfrm>
            <a:off x="2092325" y="1374775"/>
            <a:ext cx="4968875" cy="411638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Arial"/>
              <a:buNone/>
            </a:pPr>
            <a:r>
              <a:rPr b="1" i="0" lang="en-US" sz="8800" u="none" cap="none" strike="noStrike">
                <a:solidFill>
                  <a:schemeClr val="dk1"/>
                </a:solidFill>
                <a:latin typeface="Arial"/>
                <a:ea typeface="Arial"/>
                <a:cs typeface="Arial"/>
                <a:sym typeface="Arial"/>
              </a:rPr>
              <a:t>The</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Font typeface="Arial"/>
              <a:buNone/>
            </a:pPr>
            <a:r>
              <a:rPr b="1" i="0" lang="en-US" sz="8800" u="none" cap="none" strike="noStrike">
                <a:solidFill>
                  <a:schemeClr val="dk1"/>
                </a:solidFill>
                <a:latin typeface="Arial"/>
                <a:ea typeface="Arial"/>
                <a:cs typeface="Arial"/>
                <a:sym typeface="Arial"/>
              </a:rPr>
              <a:t>Angels</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Font typeface="Arial"/>
              <a:buNone/>
            </a:pPr>
            <a:r>
              <a:rPr b="1" i="0" lang="en-US" sz="8800" u="none" cap="none" strike="noStrike">
                <a:solidFill>
                  <a:schemeClr val="dk1"/>
                </a:solidFill>
                <a:latin typeface="Arial"/>
                <a:ea typeface="Arial"/>
                <a:cs typeface="Arial"/>
                <a:sym typeface="Arial"/>
              </a:rPr>
              <a:t>Proposal</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 name="Shape 65"/>
        <p:cNvGrpSpPr/>
        <p:nvPr/>
      </p:nvGrpSpPr>
      <p:grpSpPr>
        <a:xfrm>
          <a:off x="0" y="0"/>
          <a:ext cx="0" cy="0"/>
          <a:chOff x="0" y="0"/>
          <a:chExt cx="0" cy="0"/>
        </a:xfrm>
      </p:grpSpPr>
      <p:pic>
        <p:nvPicPr>
          <p:cNvPr id="66" name="Google Shape;66;p12"/>
          <p:cNvPicPr preferRelativeResize="0"/>
          <p:nvPr/>
        </p:nvPicPr>
        <p:blipFill>
          <a:blip r:embed="rId3">
            <a:alphaModFix/>
          </a:blip>
          <a:stretch>
            <a:fillRect/>
          </a:stretch>
        </p:blipFill>
        <p:spPr>
          <a:xfrm>
            <a:off x="-1247775" y="4762"/>
            <a:ext cx="11639550" cy="6848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0" name="Shape 70"/>
        <p:cNvGrpSpPr/>
        <p:nvPr/>
      </p:nvGrpSpPr>
      <p:grpSpPr>
        <a:xfrm>
          <a:off x="0" y="0"/>
          <a:ext cx="0" cy="0"/>
          <a:chOff x="0" y="0"/>
          <a:chExt cx="0" cy="0"/>
        </a:xfrm>
      </p:grpSpPr>
      <p:pic>
        <p:nvPicPr>
          <p:cNvPr id="71" name="Google Shape;71;p13"/>
          <p:cNvPicPr preferRelativeResize="0"/>
          <p:nvPr/>
        </p:nvPicPr>
        <p:blipFill>
          <a:blip r:embed="rId3">
            <a:alphaModFix/>
          </a:blip>
          <a:stretch>
            <a:fillRect/>
          </a:stretch>
        </p:blipFill>
        <p:spPr>
          <a:xfrm>
            <a:off x="1908175" y="404812"/>
            <a:ext cx="5395912" cy="645318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 name="Shape 75"/>
        <p:cNvGrpSpPr/>
        <p:nvPr/>
      </p:nvGrpSpPr>
      <p:grpSpPr>
        <a:xfrm>
          <a:off x="0" y="0"/>
          <a:ext cx="0" cy="0"/>
          <a:chOff x="0" y="0"/>
          <a:chExt cx="0" cy="0"/>
        </a:xfrm>
      </p:grpSpPr>
      <p:pic>
        <p:nvPicPr>
          <p:cNvPr id="76" name="Google Shape;76;p14"/>
          <p:cNvPicPr preferRelativeResize="0"/>
          <p:nvPr/>
        </p:nvPicPr>
        <p:blipFill>
          <a:blip r:embed="rId3">
            <a:alphaModFix/>
          </a:blip>
          <a:stretch>
            <a:fillRect/>
          </a:stretch>
        </p:blipFill>
        <p:spPr>
          <a:xfrm>
            <a:off x="2051050" y="333375"/>
            <a:ext cx="5194300" cy="6524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p15"/>
          <p:cNvSpPr txBox="1"/>
          <p:nvPr/>
        </p:nvSpPr>
        <p:spPr>
          <a:xfrm>
            <a:off x="250825" y="336550"/>
            <a:ext cx="8675687" cy="6070600"/>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Font typeface="Arial"/>
              <a:buNone/>
            </a:pPr>
            <a:r>
              <a:rPr b="1" i="0" lang="en-US" sz="2800" u="none" cap="none" strike="noStrike">
                <a:solidFill>
                  <a:schemeClr val="dk1"/>
                </a:solidFill>
                <a:latin typeface="Arial"/>
                <a:ea typeface="Arial"/>
                <a:cs typeface="Arial"/>
                <a:sym typeface="Arial"/>
              </a:rPr>
              <a:t>Light and Solana (2002) predicted that the north slope of the Barents - Laptev -East Siberian seas at the intersection of the slowly opening Gakkel Ridge would be especially vulnerable to slope failures where unstable methane hydrate would be affected by seismicity from earthquakes with magnitudes greater th</a:t>
            </a:r>
            <a:r>
              <a:rPr b="1" lang="en-US" sz="2800">
                <a:solidFill>
                  <a:schemeClr val="dk1"/>
                </a:solidFill>
              </a:rPr>
              <a:t>a</a:t>
            </a:r>
            <a:r>
              <a:rPr b="1" i="0" lang="en-US" sz="2800" u="none" cap="none" strike="noStrike">
                <a:solidFill>
                  <a:schemeClr val="dk1"/>
                </a:solidFill>
                <a:latin typeface="Arial"/>
                <a:ea typeface="Arial"/>
                <a:cs typeface="Arial"/>
                <a:sym typeface="Arial"/>
              </a:rPr>
              <a:t>n 3.5 Richter and at depths of less than 30 km. Many earthquakes occur along the Gakkel Ridge often with magnitudes greater than 4 to 6 and at depths shallower than 10 km (Avetisov, 2008) continuously destabilizing the already unstable methane hydrates there (Figure 16).</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 name="Shape 85"/>
        <p:cNvGrpSpPr/>
        <p:nvPr/>
      </p:nvGrpSpPr>
      <p:grpSpPr>
        <a:xfrm>
          <a:off x="0" y="0"/>
          <a:ext cx="0" cy="0"/>
          <a:chOff x="0" y="0"/>
          <a:chExt cx="0" cy="0"/>
        </a:xfrm>
      </p:grpSpPr>
      <p:pic>
        <p:nvPicPr>
          <p:cNvPr id="86" name="Google Shape;86;p16"/>
          <p:cNvPicPr preferRelativeResize="0"/>
          <p:nvPr/>
        </p:nvPicPr>
        <p:blipFill>
          <a:blip r:embed="rId3">
            <a:alphaModFix/>
          </a:blip>
          <a:stretch>
            <a:fillRect/>
          </a:stretch>
        </p:blipFill>
        <p:spPr>
          <a:xfrm>
            <a:off x="1843087" y="333375"/>
            <a:ext cx="5024437" cy="65246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 name="Shape 90"/>
        <p:cNvGrpSpPr/>
        <p:nvPr/>
      </p:nvGrpSpPr>
      <p:grpSpPr>
        <a:xfrm>
          <a:off x="0" y="0"/>
          <a:ext cx="0" cy="0"/>
          <a:chOff x="0" y="0"/>
          <a:chExt cx="0" cy="0"/>
        </a:xfrm>
      </p:grpSpPr>
      <p:sp>
        <p:nvSpPr>
          <p:cNvPr id="91" name="Google Shape;91;p17"/>
          <p:cNvSpPr txBox="1"/>
          <p:nvPr/>
        </p:nvSpPr>
        <p:spPr>
          <a:xfrm>
            <a:off x="230187" y="1487487"/>
            <a:ext cx="8734425" cy="3508375"/>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Font typeface="Arial"/>
              <a:buNone/>
            </a:pPr>
            <a:r>
              <a:rPr b="1" i="0" lang="en-US" sz="2800" u="none" cap="none" strike="noStrike">
                <a:solidFill>
                  <a:schemeClr val="dk1"/>
                </a:solidFill>
                <a:latin typeface="Arial"/>
                <a:ea typeface="Arial"/>
                <a:cs typeface="Arial"/>
                <a:sym typeface="Arial"/>
              </a:rPr>
              <a:t>Major and minor strike slip and normal faults form a  continuous subterranean network around the Gakkel Ridge and are clearly charged with overpressured methane because methane gas is escaping from these fault lines many hundreds of km up dip and away from the subsea methane hydrate zones through which these fault zones pass (Figures 9 and Figure 18).</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pic>
        <p:nvPicPr>
          <p:cNvPr id="96" name="Google Shape;96;p18"/>
          <p:cNvPicPr preferRelativeResize="0"/>
          <p:nvPr/>
        </p:nvPicPr>
        <p:blipFill>
          <a:blip r:embed="rId3">
            <a:alphaModFix/>
          </a:blip>
          <a:stretch>
            <a:fillRect/>
          </a:stretch>
        </p:blipFill>
        <p:spPr>
          <a:xfrm>
            <a:off x="-1247775" y="4762"/>
            <a:ext cx="11639550" cy="6848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pic>
        <p:nvPicPr>
          <p:cNvPr id="101" name="Google Shape;101;p19"/>
          <p:cNvPicPr preferRelativeResize="0"/>
          <p:nvPr/>
        </p:nvPicPr>
        <p:blipFill>
          <a:blip r:embed="rId3">
            <a:alphaModFix/>
          </a:blip>
          <a:stretch>
            <a:fillRect/>
          </a:stretch>
        </p:blipFill>
        <p:spPr>
          <a:xfrm>
            <a:off x="2124075" y="0"/>
            <a:ext cx="4949825"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 name="Shape 105"/>
        <p:cNvGrpSpPr/>
        <p:nvPr/>
      </p:nvGrpSpPr>
      <p:grpSpPr>
        <a:xfrm>
          <a:off x="0" y="0"/>
          <a:ext cx="0" cy="0"/>
          <a:chOff x="0" y="0"/>
          <a:chExt cx="0" cy="0"/>
        </a:xfrm>
      </p:grpSpPr>
      <p:sp>
        <p:nvSpPr>
          <p:cNvPr id="106" name="Google Shape;106;p20"/>
          <p:cNvSpPr txBox="1"/>
          <p:nvPr/>
        </p:nvSpPr>
        <p:spPr>
          <a:xfrm>
            <a:off x="179387" y="835025"/>
            <a:ext cx="8785225" cy="5216525"/>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Font typeface="Arial"/>
              <a:buNone/>
            </a:pPr>
            <a:r>
              <a:rPr b="1" i="0" lang="en-US" sz="2800" u="none" cap="none" strike="noStrike">
                <a:solidFill>
                  <a:schemeClr val="dk1"/>
                </a:solidFill>
                <a:latin typeface="Arial"/>
                <a:ea typeface="Arial"/>
                <a:cs typeface="Arial"/>
                <a:sym typeface="Arial"/>
              </a:rPr>
              <a:t>One small methane eruption zone occurs directly over the centre of the Gakkel Ridge and probably represents thermogenic deep seated methane being released by the magmatic heating of adjacent oil/gas fields by rising (pyroclastic) magma (Figure 9)(Edwards et al. 2001). This surface gas eruption  appears to only represent a tiny percentage of the total gas released from other sources such as methane hydrates, as do methane eruptions around Cenozoic volcanics offshore Tiksi on the East Siberian shelf (Figure 11 and Figure 16).</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pic>
        <p:nvPicPr>
          <p:cNvPr id="111" name="Google Shape;111;p21"/>
          <p:cNvPicPr preferRelativeResize="0"/>
          <p:nvPr/>
        </p:nvPicPr>
        <p:blipFill>
          <a:blip r:embed="rId3">
            <a:alphaModFix/>
          </a:blip>
          <a:stretch>
            <a:fillRect/>
          </a:stretch>
        </p:blipFill>
        <p:spPr>
          <a:xfrm>
            <a:off x="-1247775" y="4762"/>
            <a:ext cx="11639550" cy="6848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 name="Shape 25"/>
        <p:cNvGrpSpPr/>
        <p:nvPr/>
      </p:nvGrpSpPr>
      <p:grpSpPr>
        <a:xfrm>
          <a:off x="0" y="0"/>
          <a:ext cx="0" cy="0"/>
          <a:chOff x="0" y="0"/>
          <a:chExt cx="0" cy="0"/>
        </a:xfrm>
      </p:grpSpPr>
      <p:pic>
        <p:nvPicPr>
          <p:cNvPr id="26" name="Google Shape;26;p4"/>
          <p:cNvPicPr preferRelativeResize="0"/>
          <p:nvPr/>
        </p:nvPicPr>
        <p:blipFill>
          <a:blip r:embed="rId3">
            <a:alphaModFix/>
          </a:blip>
          <a:stretch>
            <a:fillRect/>
          </a:stretch>
        </p:blipFill>
        <p:spPr>
          <a:xfrm>
            <a:off x="1547812" y="549275"/>
            <a:ext cx="5678487" cy="590391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pic>
        <p:nvPicPr>
          <p:cNvPr id="116" name="Google Shape;116;p22"/>
          <p:cNvPicPr preferRelativeResize="0"/>
          <p:nvPr/>
        </p:nvPicPr>
        <p:blipFill>
          <a:blip r:embed="rId3">
            <a:alphaModFix/>
          </a:blip>
          <a:stretch>
            <a:fillRect/>
          </a:stretch>
        </p:blipFill>
        <p:spPr>
          <a:xfrm>
            <a:off x="0" y="-569912"/>
            <a:ext cx="9237662" cy="742791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0" name="Shape 120"/>
        <p:cNvGrpSpPr/>
        <p:nvPr/>
      </p:nvGrpSpPr>
      <p:grpSpPr>
        <a:xfrm>
          <a:off x="0" y="0"/>
          <a:ext cx="0" cy="0"/>
          <a:chOff x="0" y="0"/>
          <a:chExt cx="0" cy="0"/>
        </a:xfrm>
      </p:grpSpPr>
      <p:pic>
        <p:nvPicPr>
          <p:cNvPr id="121" name="Google Shape;121;p23"/>
          <p:cNvPicPr preferRelativeResize="0"/>
          <p:nvPr/>
        </p:nvPicPr>
        <p:blipFill>
          <a:blip r:embed="rId3">
            <a:alphaModFix/>
          </a:blip>
          <a:stretch>
            <a:fillRect/>
          </a:stretch>
        </p:blipFill>
        <p:spPr>
          <a:xfrm>
            <a:off x="1858962" y="333375"/>
            <a:ext cx="5194300" cy="65246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 name="Shape 125"/>
        <p:cNvGrpSpPr/>
        <p:nvPr/>
      </p:nvGrpSpPr>
      <p:grpSpPr>
        <a:xfrm>
          <a:off x="0" y="0"/>
          <a:ext cx="0" cy="0"/>
          <a:chOff x="0" y="0"/>
          <a:chExt cx="0" cy="0"/>
        </a:xfrm>
      </p:grpSpPr>
      <p:sp>
        <p:nvSpPr>
          <p:cNvPr id="126" name="Google Shape;126;p24"/>
          <p:cNvSpPr txBox="1"/>
          <p:nvPr/>
        </p:nvSpPr>
        <p:spPr>
          <a:xfrm>
            <a:off x="395287" y="549275"/>
            <a:ext cx="8389937" cy="5918200"/>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Font typeface="Arial"/>
              <a:buNone/>
            </a:pPr>
            <a:r>
              <a:rPr b="1" i="0" lang="en-US" sz="2800" u="none" cap="none" strike="noStrike">
                <a:solidFill>
                  <a:schemeClr val="dk1"/>
                </a:solidFill>
                <a:latin typeface="Arial"/>
                <a:ea typeface="Arial"/>
                <a:cs typeface="Arial"/>
                <a:sym typeface="Arial"/>
              </a:rPr>
              <a:t>An elongated set of methane eruption zones occur on the submarine  slope north of Svalbard flanking the Gakkel Ridge and result from methane hydrate decomposition caused by sudden changes in pressure and temperature conditions due to submarine slides/slumps (Figure 9). These submarine slides/slumps were evidently set off by seismic activity along the Gakkel Ridge which lies a short distance to the north in an area where the ridge opening is the widest (Figure 16). This may be similar to the Storegga slide (Light and Solana, 2002; NGI, 2012).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0" name="Shape 130"/>
        <p:cNvGrpSpPr/>
        <p:nvPr/>
      </p:nvGrpSpPr>
      <p:grpSpPr>
        <a:xfrm>
          <a:off x="0" y="0"/>
          <a:ext cx="0" cy="0"/>
          <a:chOff x="0" y="0"/>
          <a:chExt cx="0" cy="0"/>
        </a:xfrm>
      </p:grpSpPr>
      <p:pic>
        <p:nvPicPr>
          <p:cNvPr id="131" name="Google Shape;131;p25"/>
          <p:cNvPicPr preferRelativeResize="0"/>
          <p:nvPr/>
        </p:nvPicPr>
        <p:blipFill>
          <a:blip r:embed="rId3">
            <a:alphaModFix/>
          </a:blip>
          <a:stretch>
            <a:fillRect/>
          </a:stretch>
        </p:blipFill>
        <p:spPr>
          <a:xfrm>
            <a:off x="-1247775" y="4762"/>
            <a:ext cx="11639550" cy="68484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 name="Shape 135"/>
        <p:cNvGrpSpPr/>
        <p:nvPr/>
      </p:nvGrpSpPr>
      <p:grpSpPr>
        <a:xfrm>
          <a:off x="0" y="0"/>
          <a:ext cx="0" cy="0"/>
          <a:chOff x="0" y="0"/>
          <a:chExt cx="0" cy="0"/>
        </a:xfrm>
      </p:grpSpPr>
      <p:pic>
        <p:nvPicPr>
          <p:cNvPr id="136" name="Google Shape;136;p26"/>
          <p:cNvPicPr preferRelativeResize="0"/>
          <p:nvPr/>
        </p:nvPicPr>
        <p:blipFill>
          <a:blip r:embed="rId3">
            <a:alphaModFix/>
          </a:blip>
          <a:stretch>
            <a:fillRect/>
          </a:stretch>
        </p:blipFill>
        <p:spPr>
          <a:xfrm>
            <a:off x="1979612" y="333375"/>
            <a:ext cx="5194300" cy="65246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0" name="Shape 140"/>
        <p:cNvGrpSpPr/>
        <p:nvPr/>
      </p:nvGrpSpPr>
      <p:grpSpPr>
        <a:xfrm>
          <a:off x="0" y="0"/>
          <a:ext cx="0" cy="0"/>
          <a:chOff x="0" y="0"/>
          <a:chExt cx="0" cy="0"/>
        </a:xfrm>
      </p:grpSpPr>
      <p:sp>
        <p:nvSpPr>
          <p:cNvPr id="141" name="Google Shape;141;p27"/>
          <p:cNvSpPr txBox="1"/>
          <p:nvPr/>
        </p:nvSpPr>
        <p:spPr>
          <a:xfrm>
            <a:off x="611187" y="620712"/>
            <a:ext cx="8208962" cy="5643562"/>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Font typeface="Arial"/>
              <a:buNone/>
            </a:pPr>
            <a:r>
              <a:rPr b="1" i="0" lang="en-US" sz="2800" u="none" cap="none" strike="noStrike">
                <a:solidFill>
                  <a:schemeClr val="dk1"/>
                </a:solidFill>
                <a:latin typeface="Arial"/>
                <a:ea typeface="Arial"/>
                <a:cs typeface="Arial"/>
                <a:sym typeface="Arial"/>
              </a:rPr>
              <a:t>Light and Solana (2002) predicted that  the western slopes of Norway and along the Barents Sea to Svalbard, would be especially vulnerable to slope failures in regions of unstable methane hydrate. Here the slowly spreading Gakkel Ridge runs as close as 30 km to the slope. Earthquake activity along the Gakkel Ridge often has magnitudes greater than 4 to 6 at depths shallower than 10 km (Avetisov, 2008) and will also be destabilizing the already unstable methane hydrates here leading to eruptions of methane into the atmosphere (Figure 9 and Figure 16).</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pic>
        <p:nvPicPr>
          <p:cNvPr id="146" name="Google Shape;146;p28"/>
          <p:cNvPicPr preferRelativeResize="0"/>
          <p:nvPr/>
        </p:nvPicPr>
        <p:blipFill>
          <a:blip r:embed="rId3">
            <a:alphaModFix/>
          </a:blip>
          <a:stretch>
            <a:fillRect/>
          </a:stretch>
        </p:blipFill>
        <p:spPr>
          <a:xfrm>
            <a:off x="-1247775" y="4762"/>
            <a:ext cx="11639550" cy="68484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0" name="Shape 150"/>
        <p:cNvGrpSpPr/>
        <p:nvPr/>
      </p:nvGrpSpPr>
      <p:grpSpPr>
        <a:xfrm>
          <a:off x="0" y="0"/>
          <a:ext cx="0" cy="0"/>
          <a:chOff x="0" y="0"/>
          <a:chExt cx="0" cy="0"/>
        </a:xfrm>
      </p:grpSpPr>
      <p:pic>
        <p:nvPicPr>
          <p:cNvPr id="151" name="Google Shape;151;p29"/>
          <p:cNvPicPr preferRelativeResize="0"/>
          <p:nvPr/>
        </p:nvPicPr>
        <p:blipFill>
          <a:blip r:embed="rId3">
            <a:alphaModFix/>
          </a:blip>
          <a:stretch>
            <a:fillRect/>
          </a:stretch>
        </p:blipFill>
        <p:spPr>
          <a:xfrm>
            <a:off x="1817687" y="333375"/>
            <a:ext cx="5672137" cy="65246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30"/>
          <p:cNvSpPr txBox="1"/>
          <p:nvPr/>
        </p:nvSpPr>
        <p:spPr>
          <a:xfrm>
            <a:off x="250825" y="266700"/>
            <a:ext cx="8532812" cy="6497637"/>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Font typeface="Arial"/>
              <a:buNone/>
            </a:pPr>
            <a:r>
              <a:rPr b="1" i="0" lang="en-US" sz="2800" u="none" cap="none" strike="noStrike">
                <a:solidFill>
                  <a:schemeClr val="dk1"/>
                </a:solidFill>
                <a:latin typeface="Arial"/>
                <a:ea typeface="Arial"/>
                <a:cs typeface="Arial"/>
                <a:sym typeface="Arial"/>
              </a:rPr>
              <a:t>There are some 1000 Gt to 1400 Gt (10^9 tonnes) of carbon contained in the methane hydrates on the East Siberian Arctic Shelf and 700 Gt of free methane is trapped under the Arctic submarine permafrost (Shakova et al. 2008, 2010).  Shakova et al. estimate that between 5% to 10% of the  subsea permafrost (methane hydrates) in that region is now punctured allowing methane to escape at a rate of about 0.5 Mt (500,000 tonnes) a year and  that up to 50 Gt (10^9 tonnes) could be released abruptly at any time soon. Release of this subsea Arctic methane would  increase the worldwide atmospheric methane content about 12 times equivalent to doubling the carbon dioxide content of the atmosphere.</a:t>
            </a:r>
            <a:r>
              <a:rPr b="1" i="0" lang="en-US" sz="2800" u="sng"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 name="Shape 160"/>
        <p:cNvGrpSpPr/>
        <p:nvPr/>
      </p:nvGrpSpPr>
      <p:grpSpPr>
        <a:xfrm>
          <a:off x="0" y="0"/>
          <a:ext cx="0" cy="0"/>
          <a:chOff x="0" y="0"/>
          <a:chExt cx="0" cy="0"/>
        </a:xfrm>
      </p:grpSpPr>
      <p:sp>
        <p:nvSpPr>
          <p:cNvPr id="161" name="Google Shape;161;p31"/>
          <p:cNvSpPr txBox="1"/>
          <p:nvPr/>
        </p:nvSpPr>
        <p:spPr>
          <a:xfrm>
            <a:off x="179387" y="1344612"/>
            <a:ext cx="8748712" cy="3935412"/>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Font typeface="Arial"/>
              <a:buNone/>
            </a:pPr>
            <a:r>
              <a:rPr b="1" i="0" lang="en-US" sz="2800" u="none" cap="none" strike="noStrike">
                <a:solidFill>
                  <a:schemeClr val="dk1"/>
                </a:solidFill>
                <a:latin typeface="Arial"/>
                <a:ea typeface="Arial"/>
                <a:cs typeface="Arial"/>
                <a:sym typeface="Arial"/>
              </a:rPr>
              <a:t>This "methane hydrate gun", which is cocked and ready to fire at any moment, is an extremely serious scenario that will cause abrupt climate change (CCSP, 2008; IMPACTS 2008). Even if this subsea volume of Arctic methane is released over a longer interval of some ten to twenty years it will still result in a massive feedback on global warming and drive the Earth on an irretrievable plunge into total extinction.</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 name="Shape 30"/>
        <p:cNvGrpSpPr/>
        <p:nvPr/>
      </p:nvGrpSpPr>
      <p:grpSpPr>
        <a:xfrm>
          <a:off x="0" y="0"/>
          <a:ext cx="0" cy="0"/>
          <a:chOff x="0" y="0"/>
          <a:chExt cx="0" cy="0"/>
        </a:xfrm>
      </p:grpSpPr>
      <p:sp>
        <p:nvSpPr>
          <p:cNvPr id="31" name="Google Shape;31;p5"/>
          <p:cNvSpPr txBox="1"/>
          <p:nvPr>
            <p:ph idx="4294967295" type="ctrTitle"/>
          </p:nvPr>
        </p:nvSpPr>
        <p:spPr>
          <a:xfrm>
            <a:off x="0" y="0"/>
            <a:ext cx="9144000" cy="616585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2"/>
              </a:buClr>
              <a:buFont typeface="Arial"/>
              <a:buNone/>
            </a:pPr>
            <a:r>
              <a:rPr b="1" i="0" lang="en-US" sz="3300" u="none" cap="none" strike="noStrike">
                <a:solidFill>
                  <a:schemeClr val="dk2"/>
                </a:solidFill>
                <a:latin typeface="Arial"/>
                <a:ea typeface="Arial"/>
                <a:cs typeface="Arial"/>
                <a:sym typeface="Arial"/>
              </a:rPr>
              <a:t>A Proposal for the Prevention of Arctic Methane Induced Catastrophic Global Climate Change by Extraction of Methane from beneath the Permafrost - Arctic Methane Hydrates and its Storage and Sale as a Subsidized "Green Gas“ Energy Source</a:t>
            </a:r>
            <a:endParaRPr b="0" i="0" sz="3300" u="none" cap="none" strike="noStrike">
              <a:solidFill>
                <a:schemeClr val="dk2"/>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5" name="Shape 165"/>
        <p:cNvGrpSpPr/>
        <p:nvPr/>
      </p:nvGrpSpPr>
      <p:grpSpPr>
        <a:xfrm>
          <a:off x="0" y="0"/>
          <a:ext cx="0" cy="0"/>
          <a:chOff x="0" y="0"/>
          <a:chExt cx="0" cy="0"/>
        </a:xfrm>
      </p:grpSpPr>
      <p:sp>
        <p:nvSpPr>
          <p:cNvPr id="166" name="Google Shape;166;p32"/>
          <p:cNvSpPr txBox="1"/>
          <p:nvPr/>
        </p:nvSpPr>
        <p:spPr>
          <a:xfrm>
            <a:off x="539750" y="1271587"/>
            <a:ext cx="7993062" cy="4362450"/>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Font typeface="Arial"/>
              <a:buNone/>
            </a:pPr>
            <a:r>
              <a:rPr b="1" i="0" lang="en-US" sz="2800" u="none" cap="none" strike="noStrike">
                <a:solidFill>
                  <a:schemeClr val="dk1"/>
                </a:solidFill>
                <a:latin typeface="Arial"/>
                <a:ea typeface="Arial"/>
                <a:cs typeface="Arial"/>
                <a:sym typeface="Arial"/>
              </a:rPr>
              <a:t>After 2015, when the Arctic Ocean becomes navigable (Figure 5.  Piomass in Naumer, 2012) it will be possible to set up a whole series of  drilling platforms adjacent to, but at least 1 km away from the high volume methane eruption zones and to directionally drill inclined wells down to intersect the free methane below the sealing methane hydrate permafrost cap within the underlying fault network (Figure 18).</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0" name="Shape 170"/>
        <p:cNvGrpSpPr/>
        <p:nvPr/>
      </p:nvGrpSpPr>
      <p:grpSpPr>
        <a:xfrm>
          <a:off x="0" y="0"/>
          <a:ext cx="0" cy="0"/>
          <a:chOff x="0" y="0"/>
          <a:chExt cx="0" cy="0"/>
        </a:xfrm>
      </p:grpSpPr>
      <p:pic>
        <p:nvPicPr>
          <p:cNvPr id="171" name="Google Shape;171;p33"/>
          <p:cNvPicPr preferRelativeResize="0"/>
          <p:nvPr/>
        </p:nvPicPr>
        <p:blipFill>
          <a:blip r:embed="rId3">
            <a:alphaModFix/>
          </a:blip>
          <a:stretch>
            <a:fillRect/>
          </a:stretch>
        </p:blipFill>
        <p:spPr>
          <a:xfrm>
            <a:off x="-314325" y="-352425"/>
            <a:ext cx="9772650" cy="75628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pic>
        <p:nvPicPr>
          <p:cNvPr id="176" name="Google Shape;176;p34"/>
          <p:cNvPicPr preferRelativeResize="0"/>
          <p:nvPr/>
        </p:nvPicPr>
        <p:blipFill>
          <a:blip r:embed="rId3">
            <a:alphaModFix/>
          </a:blip>
          <a:stretch>
            <a:fillRect/>
          </a:stretch>
        </p:blipFill>
        <p:spPr>
          <a:xfrm>
            <a:off x="0" y="1125537"/>
            <a:ext cx="9036050" cy="4572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0" name="Shape 180"/>
        <p:cNvGrpSpPr/>
        <p:nvPr/>
      </p:nvGrpSpPr>
      <p:grpSpPr>
        <a:xfrm>
          <a:off x="0" y="0"/>
          <a:ext cx="0" cy="0"/>
          <a:chOff x="0" y="0"/>
          <a:chExt cx="0" cy="0"/>
        </a:xfrm>
      </p:grpSpPr>
      <p:pic>
        <p:nvPicPr>
          <p:cNvPr id="181" name="Google Shape;181;p35"/>
          <p:cNvPicPr preferRelativeResize="0"/>
          <p:nvPr/>
        </p:nvPicPr>
        <p:blipFill>
          <a:blip r:embed="rId3">
            <a:alphaModFix/>
          </a:blip>
          <a:stretch>
            <a:fillRect/>
          </a:stretch>
        </p:blipFill>
        <p:spPr>
          <a:xfrm>
            <a:off x="0" y="1196975"/>
            <a:ext cx="9144000" cy="455771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5" name="Shape 185"/>
        <p:cNvGrpSpPr/>
        <p:nvPr/>
      </p:nvGrpSpPr>
      <p:grpSpPr>
        <a:xfrm>
          <a:off x="0" y="0"/>
          <a:ext cx="0" cy="0"/>
          <a:chOff x="0" y="0"/>
          <a:chExt cx="0" cy="0"/>
        </a:xfrm>
      </p:grpSpPr>
      <p:pic>
        <p:nvPicPr>
          <p:cNvPr id="186" name="Google Shape;186;p36"/>
          <p:cNvPicPr preferRelativeResize="0"/>
          <p:nvPr/>
        </p:nvPicPr>
        <p:blipFill>
          <a:blip r:embed="rId3">
            <a:alphaModFix/>
          </a:blip>
          <a:stretch>
            <a:fillRect/>
          </a:stretch>
        </p:blipFill>
        <p:spPr>
          <a:xfrm>
            <a:off x="0" y="1196975"/>
            <a:ext cx="9144000" cy="46291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0" name="Shape 190"/>
        <p:cNvGrpSpPr/>
        <p:nvPr/>
      </p:nvGrpSpPr>
      <p:grpSpPr>
        <a:xfrm>
          <a:off x="0" y="0"/>
          <a:ext cx="0" cy="0"/>
          <a:chOff x="0" y="0"/>
          <a:chExt cx="0" cy="0"/>
        </a:xfrm>
      </p:grpSpPr>
      <p:sp>
        <p:nvSpPr>
          <p:cNvPr id="191" name="Google Shape;191;p37"/>
          <p:cNvSpPr txBox="1"/>
          <p:nvPr/>
        </p:nvSpPr>
        <p:spPr>
          <a:xfrm>
            <a:off x="250825" y="549275"/>
            <a:ext cx="8642350" cy="5643562"/>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Font typeface="Arial"/>
              <a:buNone/>
            </a:pPr>
            <a:r>
              <a:rPr b="1" i="0" lang="en-US" sz="2800" u="none" cap="none" strike="noStrike">
                <a:solidFill>
                  <a:schemeClr val="dk1"/>
                </a:solidFill>
                <a:latin typeface="Arial"/>
                <a:ea typeface="Arial"/>
                <a:cs typeface="Arial"/>
                <a:sym typeface="Arial"/>
              </a:rPr>
              <a:t>High volume methane extraction from below the subsea methane hydrates using directional drilling from platforms situated in the stable areas between the talik/fault zones will reverse the methane and seawater flow in the taliks and shut down the uncontrolled methane sea water eruptions (Figure18). The controlled access of globally warmed sea water drawn down through the taliks to the base of the methane hydrate - permafrost cap will gradually destabilize the underlying methane hydrate and allows complete extraction of all the gas from the methane hydrate reserve (Figure18).</a:t>
            </a:r>
            <a:r>
              <a:rPr b="1" i="0" lang="en-US" sz="2800" u="sng"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5" name="Shape 195"/>
        <p:cNvGrpSpPr/>
        <p:nvPr/>
      </p:nvGrpSpPr>
      <p:grpSpPr>
        <a:xfrm>
          <a:off x="0" y="0"/>
          <a:ext cx="0" cy="0"/>
          <a:chOff x="0" y="0"/>
          <a:chExt cx="0" cy="0"/>
        </a:xfrm>
      </p:grpSpPr>
      <p:pic>
        <p:nvPicPr>
          <p:cNvPr id="196" name="Google Shape;196;p38"/>
          <p:cNvPicPr preferRelativeResize="0"/>
          <p:nvPr/>
        </p:nvPicPr>
        <p:blipFill>
          <a:blip r:embed="rId3">
            <a:alphaModFix/>
          </a:blip>
          <a:stretch>
            <a:fillRect/>
          </a:stretch>
        </p:blipFill>
        <p:spPr>
          <a:xfrm>
            <a:off x="0" y="1343025"/>
            <a:ext cx="9144000" cy="462756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0" name="Shape 200"/>
        <p:cNvGrpSpPr/>
        <p:nvPr/>
      </p:nvGrpSpPr>
      <p:grpSpPr>
        <a:xfrm>
          <a:off x="0" y="0"/>
          <a:ext cx="0" cy="0"/>
          <a:chOff x="0" y="0"/>
          <a:chExt cx="0" cy="0"/>
        </a:xfrm>
      </p:grpSpPr>
      <p:sp>
        <p:nvSpPr>
          <p:cNvPr id="201" name="Google Shape;201;p39"/>
          <p:cNvSpPr txBox="1"/>
          <p:nvPr/>
        </p:nvSpPr>
        <p:spPr>
          <a:xfrm>
            <a:off x="250825" y="192087"/>
            <a:ext cx="8569325" cy="6497637"/>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Font typeface="Arial"/>
              <a:buNone/>
            </a:pPr>
            <a:r>
              <a:rPr b="1" i="0" lang="en-US" sz="2800" u="none" cap="none" strike="noStrike">
                <a:solidFill>
                  <a:schemeClr val="dk1"/>
                </a:solidFill>
                <a:latin typeface="Arial"/>
                <a:ea typeface="Arial"/>
                <a:cs typeface="Arial"/>
                <a:sym typeface="Arial"/>
              </a:rPr>
              <a:t>The methane extraction boreholes can be progressively opened at shallower and shallower levels as the subterranean methane hydrate decomposes allowing the complete extraction of the sub permafrost reserve (Figure18).The methane and seawater will be produced to the surface where the separated methane will be processed in Floating Liquefied Natural Gas (FLNG) facilities and stored in LNG tankers for sale to customers as a subsidised green alternative to coal and oil for electric power generation, air and ground transport, home heating and cooking and the manufacture of hydrogen, fertilizers, fabrics, glass, steel, plastics, paint and other products.</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5" name="Shape 205"/>
        <p:cNvGrpSpPr/>
        <p:nvPr/>
      </p:nvGrpSpPr>
      <p:grpSpPr>
        <a:xfrm>
          <a:off x="0" y="0"/>
          <a:ext cx="0" cy="0"/>
          <a:chOff x="0" y="0"/>
          <a:chExt cx="0" cy="0"/>
        </a:xfrm>
      </p:grpSpPr>
      <p:pic>
        <p:nvPicPr>
          <p:cNvPr id="206" name="Google Shape;206;p40"/>
          <p:cNvPicPr preferRelativeResize="0"/>
          <p:nvPr/>
        </p:nvPicPr>
        <p:blipFill>
          <a:blip r:embed="rId3">
            <a:alphaModFix/>
          </a:blip>
          <a:stretch>
            <a:fillRect/>
          </a:stretch>
        </p:blipFill>
        <p:spPr>
          <a:xfrm>
            <a:off x="0" y="1341437"/>
            <a:ext cx="9144000" cy="46259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0" name="Shape 210"/>
        <p:cNvGrpSpPr/>
        <p:nvPr/>
      </p:nvGrpSpPr>
      <p:grpSpPr>
        <a:xfrm>
          <a:off x="0" y="0"/>
          <a:ext cx="0" cy="0"/>
          <a:chOff x="0" y="0"/>
          <a:chExt cx="0" cy="0"/>
        </a:xfrm>
      </p:grpSpPr>
      <p:sp>
        <p:nvSpPr>
          <p:cNvPr id="211" name="Google Shape;211;p41"/>
          <p:cNvSpPr txBox="1"/>
          <p:nvPr/>
        </p:nvSpPr>
        <p:spPr>
          <a:xfrm>
            <a:off x="250825" y="973137"/>
            <a:ext cx="8713787" cy="4789487"/>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Font typeface="Arial"/>
              <a:buNone/>
            </a:pPr>
            <a:r>
              <a:rPr b="1" i="0" lang="en-US" sz="2800" u="none" cap="none" strike="noStrike">
                <a:solidFill>
                  <a:schemeClr val="dk1"/>
                </a:solidFill>
                <a:latin typeface="Arial"/>
                <a:ea typeface="Arial"/>
                <a:cs typeface="Arial"/>
                <a:sym typeface="Arial"/>
              </a:rPr>
              <a:t>Where the trapped methane is sufficiently geopressured within the fault system network underlying the Arctic subsea permafrost and is partially dissolved in the water (Light, 1985; Tyler, Light and Ewing, 1984; Ewing, Light and Tyler, 1984) it may be possible to coproduce it with the seawater which would then be disposed of after the methane had been separated from it for storage (Jackson, Light and Ayers, 1987; Anderson et al., 1984; Randolph and Rogers, 1984; Chesney et al., 1982).</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 name="Shape 35"/>
        <p:cNvGrpSpPr/>
        <p:nvPr/>
      </p:nvGrpSpPr>
      <p:grpSpPr>
        <a:xfrm>
          <a:off x="0" y="0"/>
          <a:ext cx="0" cy="0"/>
          <a:chOff x="0" y="0"/>
          <a:chExt cx="0" cy="0"/>
        </a:xfrm>
      </p:grpSpPr>
      <p:sp>
        <p:nvSpPr>
          <p:cNvPr id="36" name="Google Shape;36;p6"/>
          <p:cNvSpPr txBox="1"/>
          <p:nvPr/>
        </p:nvSpPr>
        <p:spPr>
          <a:xfrm>
            <a:off x="179387" y="434975"/>
            <a:ext cx="8785225" cy="5643562"/>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Font typeface="Arial"/>
              <a:buNone/>
            </a:pPr>
            <a:r>
              <a:rPr b="1" i="0" lang="en-US" sz="2800" u="none" cap="none" strike="noStrike">
                <a:solidFill>
                  <a:schemeClr val="dk1"/>
                </a:solidFill>
                <a:latin typeface="Arial"/>
                <a:ea typeface="Arial"/>
                <a:cs typeface="Arial"/>
                <a:sym typeface="Arial"/>
              </a:rPr>
              <a:t>Methane hydrates (clathrates) exist on the Arctic submarine shelf and slope where they are stabilized by the low temperatures and they have a continuous cap of frozen permafrost which normally prevents methane escape (Figure 1). However recent research has shown that millions of tons of methane are already being released in the Siberian Arctic through perforated zones in the subsea permafrost cap with the concentrations reaching up to 100 times the normal, such as in the discharge region of the Lena River and the junction of the Laptev and East Siberian Seas (Shakova et al. 2010).</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5" name="Shape 215"/>
        <p:cNvGrpSpPr/>
        <p:nvPr/>
      </p:nvGrpSpPr>
      <p:grpSpPr>
        <a:xfrm>
          <a:off x="0" y="0"/>
          <a:ext cx="0" cy="0"/>
          <a:chOff x="0" y="0"/>
          <a:chExt cx="0" cy="0"/>
        </a:xfrm>
      </p:grpSpPr>
      <p:sp>
        <p:nvSpPr>
          <p:cNvPr id="216" name="Google Shape;216;p42"/>
          <p:cNvSpPr txBox="1"/>
          <p:nvPr/>
        </p:nvSpPr>
        <p:spPr>
          <a:xfrm>
            <a:off x="179387" y="692150"/>
            <a:ext cx="8785225" cy="5643562"/>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Font typeface="Arial"/>
              <a:buNone/>
            </a:pPr>
            <a:r>
              <a:rPr b="1" i="0" lang="en-US" sz="2800" u="none" cap="none" strike="noStrike">
                <a:solidFill>
                  <a:schemeClr val="dk1"/>
                </a:solidFill>
                <a:latin typeface="Arial"/>
                <a:ea typeface="Arial"/>
                <a:cs typeface="Arial"/>
                <a:sym typeface="Arial"/>
              </a:rPr>
              <a:t>Many methane eruption zones occur along the narrow fault bound channels separating the complex island archipelago of  Arctic Canada (Figure 6 and 9). In these regions drilling rigs could be located on shore or offshore and drill inclined wells to intersect the free methane zones at depth beneath the methane hydrates, while the atmospheric methane clouds could be partly eliminated by using a beamed interfering radio transmission system (Lucy Project) (Light 2011a). A similar set of onshore drilling rigs could tap subpermafrost methane along the east coast of Novaya Zemlya (Figure 6 and 9).</a:t>
            </a:r>
            <a:r>
              <a:rPr b="1" i="0" lang="en-US" sz="2800" u="sng"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0" name="Shape 220"/>
        <p:cNvGrpSpPr/>
        <p:nvPr/>
      </p:nvGrpSpPr>
      <p:grpSpPr>
        <a:xfrm>
          <a:off x="0" y="0"/>
          <a:ext cx="0" cy="0"/>
          <a:chOff x="0" y="0"/>
          <a:chExt cx="0" cy="0"/>
        </a:xfrm>
      </p:grpSpPr>
      <p:sp>
        <p:nvSpPr>
          <p:cNvPr id="221" name="Google Shape;221;p43"/>
          <p:cNvSpPr txBox="1"/>
          <p:nvPr/>
        </p:nvSpPr>
        <p:spPr>
          <a:xfrm>
            <a:off x="250825" y="404812"/>
            <a:ext cx="8670925" cy="5643562"/>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Font typeface="Arial"/>
              <a:buNone/>
            </a:pPr>
            <a:r>
              <a:rPr b="1" i="0" lang="en-US" sz="2800" u="none" cap="none" strike="noStrike">
                <a:solidFill>
                  <a:schemeClr val="dk1"/>
                </a:solidFill>
                <a:latin typeface="Arial"/>
                <a:ea typeface="Arial"/>
                <a:cs typeface="Arial"/>
                <a:sym typeface="Arial"/>
              </a:rPr>
              <a:t>Methane is a high energy fuel, with more energy than other comparable fossil fuels (Wales 2012). As a liquid natural gas it can be used for electric power generation, road transport, jet aircraft and rocket fuel and produces little pollution compared to coal, gasoline and other hydrocarbon fuels. Support should be sought from the United nations, World Bank, national governments and other interested parties for a subsidy (such as a tax rebate) of some 5% to 15% of the market price on Arctic permafrost methane and its derivatives to make it the most attractive LNG for sale compared to LNG from other sources.</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5" name="Shape 225"/>
        <p:cNvGrpSpPr/>
        <p:nvPr/>
      </p:nvGrpSpPr>
      <p:grpSpPr>
        <a:xfrm>
          <a:off x="0" y="0"/>
          <a:ext cx="0" cy="0"/>
          <a:chOff x="0" y="0"/>
          <a:chExt cx="0" cy="0"/>
        </a:xfrm>
      </p:grpSpPr>
      <p:sp>
        <p:nvSpPr>
          <p:cNvPr id="226" name="Google Shape;226;p44"/>
          <p:cNvSpPr txBox="1"/>
          <p:nvPr/>
        </p:nvSpPr>
        <p:spPr>
          <a:xfrm>
            <a:off x="323850" y="836612"/>
            <a:ext cx="8496300" cy="5216525"/>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Font typeface="Arial"/>
              <a:buNone/>
            </a:pPr>
            <a:r>
              <a:rPr b="1" i="0" lang="en-US" sz="2800" u="none" cap="none" strike="noStrike">
                <a:solidFill>
                  <a:schemeClr val="dk1"/>
                </a:solidFill>
                <a:latin typeface="Arial"/>
                <a:ea typeface="Arial"/>
                <a:cs typeface="Arial"/>
                <a:sym typeface="Arial"/>
              </a:rPr>
              <a:t>This will guarantee that all the Arctic gas recovered from the Arctic methane hydrate reservoirs and stockpiled, will immediately be sold to consumers and converted  into safer byproducts. This will also act as an incentive to oil companies to produce methane in large quantities from the Arctic methane hydrate reserves. In this way the Arctic methane hydrate reservoirs will be continuously reduced in a safe controlled way over the next 200 to 300 years supplying an abundant "Green LNG" energy source to humanity.</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0" name="Shape 230"/>
        <p:cNvGrpSpPr/>
        <p:nvPr/>
      </p:nvGrpSpPr>
      <p:grpSpPr>
        <a:xfrm>
          <a:off x="0" y="0"/>
          <a:ext cx="0" cy="0"/>
          <a:chOff x="0" y="0"/>
          <a:chExt cx="0" cy="0"/>
        </a:xfrm>
      </p:grpSpPr>
      <p:sp>
        <p:nvSpPr>
          <p:cNvPr id="231" name="Google Shape;231;p45"/>
          <p:cNvSpPr txBox="1"/>
          <p:nvPr/>
        </p:nvSpPr>
        <p:spPr>
          <a:xfrm>
            <a:off x="508000" y="611187"/>
            <a:ext cx="8129587" cy="56435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Arial"/>
              <a:buNone/>
            </a:pPr>
            <a:r>
              <a:rPr b="1" i="0" lang="en-US" sz="2800" u="none" cap="none" strike="noStrike">
                <a:solidFill>
                  <a:schemeClr val="dk1"/>
                </a:solidFill>
                <a:latin typeface="Arial"/>
                <a:ea typeface="Arial"/>
                <a:cs typeface="Arial"/>
                <a:sym typeface="Arial"/>
              </a:rPr>
              <a:t>Proposer:-</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Font typeface="Arial"/>
              <a:buNone/>
            </a:pPr>
            <a:r>
              <a:rPr b="1" i="0" lang="en-US" sz="2800" u="none" cap="none" strike="noStrike">
                <a:solidFill>
                  <a:schemeClr val="dk1"/>
                </a:solidFill>
                <a:latin typeface="Arial"/>
                <a:ea typeface="Arial"/>
                <a:cs typeface="Arial"/>
                <a:sym typeface="Arial"/>
              </a:rPr>
              <a:t>Malcolm P.R. Light,  PhD, University of London</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Font typeface="Arial"/>
              <a:buNone/>
            </a:pPr>
            <a:r>
              <a:rPr b="1" i="0" lang="en-US" sz="2800" u="none" cap="none" strike="noStrike">
                <a:solidFill>
                  <a:schemeClr val="dk1"/>
                </a:solidFill>
                <a:latin typeface="Arial"/>
                <a:ea typeface="Arial"/>
                <a:cs typeface="Arial"/>
                <a:sym typeface="Arial"/>
              </a:rPr>
              <a:t>Arctic Methane Emergency Group</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Font typeface="Arial"/>
              <a:buNone/>
            </a:pPr>
            <a:r>
              <a:rPr b="1" i="0" lang="en-US" sz="2800" u="none" cap="none" strike="noStrike">
                <a:solidFill>
                  <a:schemeClr val="dk1"/>
                </a:solidFill>
                <a:latin typeface="Arial"/>
                <a:ea typeface="Arial"/>
                <a:cs typeface="Arial"/>
                <a:sym typeface="Arial"/>
              </a:rPr>
              <a:t>Editor:-</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Font typeface="Arial"/>
              <a:buNone/>
            </a:pPr>
            <a:r>
              <a:rPr b="1" i="0" lang="en-US" sz="2800" u="none" cap="none" strike="noStrike">
                <a:solidFill>
                  <a:schemeClr val="dk1"/>
                </a:solidFill>
                <a:latin typeface="Arial"/>
                <a:ea typeface="Arial"/>
                <a:cs typeface="Arial"/>
                <a:sym typeface="Arial"/>
              </a:rPr>
              <a:t>Sam Carana</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Font typeface="Arial"/>
              <a:buNone/>
            </a:pPr>
            <a:r>
              <a:rPr b="1" i="0" lang="en-US" sz="2800" u="none" cap="none" strike="noStrike">
                <a:solidFill>
                  <a:schemeClr val="dk1"/>
                </a:solidFill>
                <a:latin typeface="Arial"/>
                <a:ea typeface="Arial"/>
                <a:cs typeface="Arial"/>
                <a:sym typeface="Arial"/>
              </a:rPr>
              <a:t>Arctic Methane Emergency Group</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Font typeface="Arial"/>
              <a:buNone/>
            </a:pPr>
            <a:r>
              <a:rPr b="1" i="0" lang="en-US" sz="2800" u="none" cap="none" strike="noStrike">
                <a:solidFill>
                  <a:schemeClr val="dk1"/>
                </a:solidFill>
                <a:latin typeface="Arial"/>
                <a:ea typeface="Arial"/>
                <a:cs typeface="Arial"/>
                <a:sym typeface="Arial"/>
              </a:rPr>
              <a:t>Public Relations:-</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Font typeface="Arial"/>
              <a:buNone/>
            </a:pPr>
            <a:r>
              <a:rPr b="1" i="0" lang="en-US" sz="2800" u="none" cap="none" strike="noStrike">
                <a:solidFill>
                  <a:schemeClr val="dk1"/>
                </a:solidFill>
                <a:latin typeface="Arial"/>
                <a:ea typeface="Arial"/>
                <a:cs typeface="Arial"/>
                <a:sym typeface="Arial"/>
              </a:rPr>
              <a:t>Harold Hensel</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Font typeface="Arial"/>
              <a:buNone/>
            </a:pPr>
            <a:r>
              <a:rPr b="1" i="0" lang="en-US" sz="2800" u="none" cap="none" strike="noStrike">
                <a:solidFill>
                  <a:schemeClr val="dk1"/>
                </a:solidFill>
                <a:latin typeface="Arial"/>
                <a:ea typeface="Arial"/>
                <a:cs typeface="Arial"/>
                <a:sym typeface="Arial"/>
              </a:rPr>
              <a:t>Arctic Methane Emergency Group</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 name="Shape 40"/>
        <p:cNvGrpSpPr/>
        <p:nvPr/>
      </p:nvGrpSpPr>
      <p:grpSpPr>
        <a:xfrm>
          <a:off x="0" y="0"/>
          <a:ext cx="0" cy="0"/>
          <a:chOff x="0" y="0"/>
          <a:chExt cx="0" cy="0"/>
        </a:xfrm>
      </p:grpSpPr>
      <p:pic>
        <p:nvPicPr>
          <p:cNvPr id="41" name="Google Shape;41;p7"/>
          <p:cNvPicPr preferRelativeResize="0"/>
          <p:nvPr/>
        </p:nvPicPr>
        <p:blipFill>
          <a:blip r:embed="rId3">
            <a:alphaModFix/>
          </a:blip>
          <a:stretch>
            <a:fillRect/>
          </a:stretch>
        </p:blipFill>
        <p:spPr>
          <a:xfrm>
            <a:off x="0" y="142875"/>
            <a:ext cx="9144000" cy="6715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 name="Shape 45"/>
        <p:cNvGrpSpPr/>
        <p:nvPr/>
      </p:nvGrpSpPr>
      <p:grpSpPr>
        <a:xfrm>
          <a:off x="0" y="0"/>
          <a:ext cx="0" cy="0"/>
          <a:chOff x="0" y="0"/>
          <a:chExt cx="0" cy="0"/>
        </a:xfrm>
      </p:grpSpPr>
      <p:sp>
        <p:nvSpPr>
          <p:cNvPr id="46" name="Google Shape;46;p8"/>
          <p:cNvSpPr txBox="1"/>
          <p:nvPr/>
        </p:nvSpPr>
        <p:spPr>
          <a:xfrm>
            <a:off x="250825" y="488950"/>
            <a:ext cx="8569325" cy="6070600"/>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Font typeface="Arial"/>
              <a:buNone/>
            </a:pPr>
            <a:r>
              <a:rPr b="1" i="0" lang="en-US" sz="2800" u="none" cap="none" strike="noStrike">
                <a:solidFill>
                  <a:schemeClr val="dk1"/>
                </a:solidFill>
                <a:latin typeface="Arial"/>
                <a:ea typeface="Arial"/>
                <a:cs typeface="Arial"/>
                <a:sym typeface="Arial"/>
              </a:rPr>
              <a:t>Mean methane concentrations in the Arctic atmosphere  showed a striking anomalous buildup between November 1-10, 2008 and November 1-10, 2011 (Figure 2)(Yurganov 2012 in Carana, 2012). The surface temperature hotspots in the Arctic caused by global warming correlate well with the anomalous buildups of atmospheric methane in the Arctic (Figure 3 in Arctic feedbacks in Carana, 2012). This  indicates that there is a strong correlation between the dissociation of  Arctic subsea methane hydrates from the effects of globally warmed seawater and the increasing size and rate of eruptions of methane into the  Arctic atmosphere.</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pic>
        <p:nvPicPr>
          <p:cNvPr id="51" name="Google Shape;51;p9"/>
          <p:cNvPicPr preferRelativeResize="0"/>
          <p:nvPr/>
        </p:nvPicPr>
        <p:blipFill>
          <a:blip r:embed="rId3">
            <a:alphaModFix/>
          </a:blip>
          <a:stretch>
            <a:fillRect/>
          </a:stretch>
        </p:blipFill>
        <p:spPr>
          <a:xfrm>
            <a:off x="-1066800" y="-352425"/>
            <a:ext cx="11277600" cy="7562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 name="Shape 55"/>
        <p:cNvGrpSpPr/>
        <p:nvPr/>
      </p:nvGrpSpPr>
      <p:grpSpPr>
        <a:xfrm>
          <a:off x="0" y="0"/>
          <a:ext cx="0" cy="0"/>
          <a:chOff x="0" y="0"/>
          <a:chExt cx="0" cy="0"/>
        </a:xfrm>
      </p:grpSpPr>
      <p:pic>
        <p:nvPicPr>
          <p:cNvPr id="56" name="Google Shape;56;p10"/>
          <p:cNvPicPr preferRelativeResize="0"/>
          <p:nvPr/>
        </p:nvPicPr>
        <p:blipFill>
          <a:blip r:embed="rId3">
            <a:alphaModFix/>
          </a:blip>
          <a:stretch>
            <a:fillRect/>
          </a:stretch>
        </p:blipFill>
        <p:spPr>
          <a:xfrm>
            <a:off x="1547812" y="404812"/>
            <a:ext cx="5832475" cy="645318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 name="Shape 60"/>
        <p:cNvGrpSpPr/>
        <p:nvPr/>
      </p:nvGrpSpPr>
      <p:grpSpPr>
        <a:xfrm>
          <a:off x="0" y="0"/>
          <a:ext cx="0" cy="0"/>
          <a:chOff x="0" y="0"/>
          <a:chExt cx="0" cy="0"/>
        </a:xfrm>
      </p:grpSpPr>
      <p:sp>
        <p:nvSpPr>
          <p:cNvPr id="61" name="Google Shape;61;p11"/>
          <p:cNvSpPr txBox="1"/>
          <p:nvPr/>
        </p:nvSpPr>
        <p:spPr>
          <a:xfrm>
            <a:off x="250825" y="546100"/>
            <a:ext cx="8713787" cy="5643562"/>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Font typeface="Arial"/>
              <a:buNone/>
            </a:pPr>
            <a:r>
              <a:rPr b="1" i="0" lang="en-US" sz="2800" u="none" cap="none" strike="noStrike">
                <a:solidFill>
                  <a:schemeClr val="dk1"/>
                </a:solidFill>
                <a:latin typeface="Arial"/>
                <a:ea typeface="Arial"/>
                <a:cs typeface="Arial"/>
                <a:sym typeface="Arial"/>
              </a:rPr>
              <a:t>Methane eruption zones (torches) occur widely in the East Siberian Arctic Shelf (ESAS) (Shakova et al., 2008; 2010) but the largest and most extreme are confined to the region outside the ESAS where the Gakkel "mid ocean" ridge system intersects the methane hydrate rich shelf slope region at right angles (Figure 9 and Figure17). The wedge like opening and spreading of the Gakkel Ridge is putting the formations and overlying methane hydrate sediments under torsional stress and in the process activating the major strike slip faults that fan away from and thrust faults that radiate from this region (Figure 16).</a:t>
            </a:r>
            <a:r>
              <a:rPr b="1" i="0" lang="en-US" sz="2800" u="sng"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